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ink/ink1.xml" ContentType="application/inkml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489" r:id="rId2"/>
    <p:sldId id="509" r:id="rId3"/>
    <p:sldId id="511" r:id="rId4"/>
    <p:sldId id="507" r:id="rId5"/>
    <p:sldId id="508" r:id="rId6"/>
    <p:sldId id="513" r:id="rId7"/>
    <p:sldId id="514" r:id="rId8"/>
    <p:sldId id="515" r:id="rId9"/>
    <p:sldId id="516" r:id="rId10"/>
    <p:sldId id="517" r:id="rId11"/>
    <p:sldId id="518" r:id="rId12"/>
    <p:sldId id="510" r:id="rId13"/>
    <p:sldId id="512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7D31"/>
    <a:srgbClr val="00B0F0"/>
    <a:srgbClr val="5B9BD5"/>
    <a:srgbClr val="9DC3E6"/>
    <a:srgbClr val="FFC000"/>
    <a:srgbClr val="A5A5A5"/>
    <a:srgbClr val="96B357"/>
    <a:srgbClr val="D9D9D9"/>
    <a:srgbClr val="2E75B6"/>
    <a:srgbClr val="2F56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03" autoAdjust="0"/>
    <p:restoredTop sz="96154" autoAdjust="0"/>
  </p:normalViewPr>
  <p:slideViewPr>
    <p:cSldViewPr snapToGrid="0">
      <p:cViewPr varScale="1">
        <p:scale>
          <a:sx n="87" d="100"/>
          <a:sy n="87" d="100"/>
        </p:scale>
        <p:origin x="216" y="944"/>
      </p:cViewPr>
      <p:guideLst/>
    </p:cSldViewPr>
  </p:slideViewPr>
  <p:outlineViewPr>
    <p:cViewPr>
      <p:scale>
        <a:sx n="33" d="100"/>
        <a:sy n="33" d="100"/>
      </p:scale>
      <p:origin x="0" y="-273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9" d="100"/>
          <a:sy n="89" d="100"/>
        </p:scale>
        <p:origin x="2604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Percent of people affected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>
              <a:bevelT prst="angle"/>
            </a:sp3d>
          </c:spPr>
          <c:invertIfNegative val="0"/>
          <c:dPt>
            <c:idx val="0"/>
            <c:invertIfNegative val="0"/>
            <c:bubble3D val="0"/>
            <c:spPr>
              <a:solidFill>
                <a:srgbClr val="FF0000"/>
              </a:soli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 prstMaterial="softEdge">
                <a:bevelT prst="angle"/>
              </a:sp3d>
            </c:spPr>
            <c:extLst>
              <c:ext xmlns:c16="http://schemas.microsoft.com/office/drawing/2014/chart" uri="{C3380CC4-5D6E-409C-BE32-E72D297353CC}">
                <c16:uniqueId val="{00000003-DF8E-2041-BF64-536E7721C83F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 prstMaterial="softEdge">
                <a:bevelT prst="angle"/>
              </a:sp3d>
            </c:spPr>
            <c:extLst>
              <c:ext xmlns:c16="http://schemas.microsoft.com/office/drawing/2014/chart" uri="{C3380CC4-5D6E-409C-BE32-E72D297353CC}">
                <c16:uniqueId val="{00000004-DF8E-2041-BF64-536E7721C83F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 prstMaterial="softEdge">
                <a:bevelT prst="angle"/>
              </a:sp3d>
            </c:spPr>
            <c:extLst>
              <c:ext xmlns:c16="http://schemas.microsoft.com/office/drawing/2014/chart" uri="{C3380CC4-5D6E-409C-BE32-E72D297353CC}">
                <c16:uniqueId val="{00000005-DF8E-2041-BF64-536E7721C83F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 prstMaterial="softEdge">
                <a:bevelT prst="angle"/>
              </a:sp3d>
            </c:spPr>
            <c:extLst>
              <c:ext xmlns:c16="http://schemas.microsoft.com/office/drawing/2014/chart" uri="{C3380CC4-5D6E-409C-BE32-E72D297353CC}">
                <c16:uniqueId val="{00000006-DF8E-2041-BF64-536E7721C83F}"/>
              </c:ext>
            </c:extLst>
          </c:dPt>
          <c:cat>
            <c:strRef>
              <c:f>Sheet1!$A$2:$A$5</c:f>
              <c:strCache>
                <c:ptCount val="4"/>
                <c:pt idx="0">
                  <c:v>0-500</c:v>
                </c:pt>
                <c:pt idx="1">
                  <c:v>500-999</c:v>
                </c:pt>
                <c:pt idx="2">
                  <c:v>1000-1499</c:v>
                </c:pt>
                <c:pt idx="3">
                  <c:v>1500-2000</c:v>
                </c:pt>
              </c:strCache>
            </c:strRef>
          </c:cat>
          <c:val>
            <c:numRef>
              <c:f>Sheet1!$B$2:$B$5</c:f>
              <c:numCache>
                <c:formatCode>0.00%</c:formatCode>
                <c:ptCount val="4"/>
                <c:pt idx="0">
                  <c:v>0.58799999999999997</c:v>
                </c:pt>
                <c:pt idx="1">
                  <c:v>0.10100000000000001</c:v>
                </c:pt>
                <c:pt idx="2">
                  <c:v>0.11700000000000001</c:v>
                </c:pt>
                <c:pt idx="3">
                  <c:v>7.8E-2</c:v>
                </c:pt>
              </c:numCache>
            </c:numRef>
          </c:val>
          <c:shape val="cylinder"/>
          <c:extLst>
            <c:ext xmlns:c16="http://schemas.microsoft.com/office/drawing/2014/chart" uri="{C3380CC4-5D6E-409C-BE32-E72D297353CC}">
              <c16:uniqueId val="{00000000-DF8E-2041-BF64-536E7721C83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1547009872"/>
        <c:axId val="1547011504"/>
        <c:axId val="0"/>
      </c:bar3DChart>
      <c:catAx>
        <c:axId val="15470098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47011504"/>
        <c:crosses val="autoZero"/>
        <c:auto val="1"/>
        <c:lblAlgn val="ctr"/>
        <c:lblOffset val="100"/>
        <c:noMultiLvlLbl val="0"/>
      </c:catAx>
      <c:valAx>
        <c:axId val="15470115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470098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34339EB-ED6D-E64B-B793-CDA4C10A36E2}" type="doc">
      <dgm:prSet loTypeId="urn:microsoft.com/office/officeart/2005/8/layout/hProcess9" loCatId="" qsTypeId="urn:microsoft.com/office/officeart/2005/8/quickstyle/simple5" qsCatId="simple" csTypeId="urn:microsoft.com/office/officeart/2005/8/colors/accent1_1" csCatId="accent1" phldr="1"/>
      <dgm:spPr/>
    </dgm:pt>
    <dgm:pt modelId="{24DB52C4-EB0A-8640-8C78-A8E115F1FFF6}">
      <dgm:prSet phldrT="[Text]"/>
      <dgm:spPr/>
      <dgm:t>
        <a:bodyPr/>
        <a:lstStyle/>
        <a:p>
          <a:endParaRPr lang="en-GB" dirty="0"/>
        </a:p>
      </dgm:t>
    </dgm:pt>
    <dgm:pt modelId="{D07DE592-436C-AD4C-9496-42E6BEDAA54C}" type="parTrans" cxnId="{7040BD25-795F-484D-8F69-FE7AE09E5882}">
      <dgm:prSet/>
      <dgm:spPr/>
      <dgm:t>
        <a:bodyPr/>
        <a:lstStyle/>
        <a:p>
          <a:endParaRPr lang="en-GB"/>
        </a:p>
      </dgm:t>
    </dgm:pt>
    <dgm:pt modelId="{830CD770-27A8-E845-B4BC-F2309CA303B2}" type="sibTrans" cxnId="{7040BD25-795F-484D-8F69-FE7AE09E5882}">
      <dgm:prSet/>
      <dgm:spPr/>
      <dgm:t>
        <a:bodyPr/>
        <a:lstStyle/>
        <a:p>
          <a:endParaRPr lang="en-GB"/>
        </a:p>
      </dgm:t>
    </dgm:pt>
    <dgm:pt modelId="{4D5F3266-35AD-2E40-931A-DF25999E8CDA}">
      <dgm:prSet phldrT="[Text]"/>
      <dgm:spPr/>
      <dgm:t>
        <a:bodyPr/>
        <a:lstStyle/>
        <a:p>
          <a:endParaRPr lang="en-GB" dirty="0"/>
        </a:p>
      </dgm:t>
    </dgm:pt>
    <dgm:pt modelId="{4DF3A69A-103B-824B-BDE3-2AF1301B36B4}" type="parTrans" cxnId="{59781564-321A-2548-848B-E89FB13C0123}">
      <dgm:prSet/>
      <dgm:spPr/>
      <dgm:t>
        <a:bodyPr/>
        <a:lstStyle/>
        <a:p>
          <a:endParaRPr lang="en-GB"/>
        </a:p>
      </dgm:t>
    </dgm:pt>
    <dgm:pt modelId="{16482A44-8215-D548-80FA-E51AF50B72D6}" type="sibTrans" cxnId="{59781564-321A-2548-848B-E89FB13C0123}">
      <dgm:prSet/>
      <dgm:spPr/>
      <dgm:t>
        <a:bodyPr/>
        <a:lstStyle/>
        <a:p>
          <a:endParaRPr lang="en-GB"/>
        </a:p>
      </dgm:t>
    </dgm:pt>
    <dgm:pt modelId="{285E3794-1A1D-6B40-B474-416CDE9D3DEF}">
      <dgm:prSet phldrT="[Text]"/>
      <dgm:spPr/>
      <dgm:t>
        <a:bodyPr/>
        <a:lstStyle/>
        <a:p>
          <a:endParaRPr lang="en-GB" dirty="0"/>
        </a:p>
      </dgm:t>
    </dgm:pt>
    <dgm:pt modelId="{5F7EFC34-1772-F049-AC7F-F08C8C243534}" type="parTrans" cxnId="{AAF5B97E-31C1-F045-9090-7DE5DF3DE09A}">
      <dgm:prSet/>
      <dgm:spPr/>
      <dgm:t>
        <a:bodyPr/>
        <a:lstStyle/>
        <a:p>
          <a:endParaRPr lang="en-GB"/>
        </a:p>
      </dgm:t>
    </dgm:pt>
    <dgm:pt modelId="{4F331364-B4B6-8840-8A25-1CA59C8ABC89}" type="sibTrans" cxnId="{AAF5B97E-31C1-F045-9090-7DE5DF3DE09A}">
      <dgm:prSet/>
      <dgm:spPr/>
      <dgm:t>
        <a:bodyPr/>
        <a:lstStyle/>
        <a:p>
          <a:endParaRPr lang="en-GB"/>
        </a:p>
      </dgm:t>
    </dgm:pt>
    <dgm:pt modelId="{B410C463-A67E-BF41-9922-406D1980D7E8}">
      <dgm:prSet/>
      <dgm:spPr/>
      <dgm:t>
        <a:bodyPr/>
        <a:lstStyle/>
        <a:p>
          <a:endParaRPr lang="en-GB"/>
        </a:p>
      </dgm:t>
    </dgm:pt>
    <dgm:pt modelId="{17ABAE20-1CBE-9F44-8B7A-121EA52B88C4}" type="parTrans" cxnId="{49043FEE-A316-A547-8694-744C732A6CB1}">
      <dgm:prSet/>
      <dgm:spPr/>
      <dgm:t>
        <a:bodyPr/>
        <a:lstStyle/>
        <a:p>
          <a:endParaRPr lang="en-GB"/>
        </a:p>
      </dgm:t>
    </dgm:pt>
    <dgm:pt modelId="{5F69D9C4-7F1E-C543-A876-D3E53654E5B3}" type="sibTrans" cxnId="{49043FEE-A316-A547-8694-744C732A6CB1}">
      <dgm:prSet/>
      <dgm:spPr/>
      <dgm:t>
        <a:bodyPr/>
        <a:lstStyle/>
        <a:p>
          <a:endParaRPr lang="en-GB"/>
        </a:p>
      </dgm:t>
    </dgm:pt>
    <dgm:pt modelId="{EA3D2606-56BC-2542-B317-394E53173E4B}">
      <dgm:prSet/>
      <dgm:spPr/>
      <dgm:t>
        <a:bodyPr/>
        <a:lstStyle/>
        <a:p>
          <a:endParaRPr lang="en-GB"/>
        </a:p>
      </dgm:t>
    </dgm:pt>
    <dgm:pt modelId="{43D4C6A8-5C02-B245-90E6-B0BF8EBED10A}" type="parTrans" cxnId="{AE65E9A4-6633-D34A-A776-064C95FF97D1}">
      <dgm:prSet/>
      <dgm:spPr/>
      <dgm:t>
        <a:bodyPr/>
        <a:lstStyle/>
        <a:p>
          <a:endParaRPr lang="en-GB"/>
        </a:p>
      </dgm:t>
    </dgm:pt>
    <dgm:pt modelId="{3F541518-52A7-DA4E-96D7-5137CFC4DC29}" type="sibTrans" cxnId="{AE65E9A4-6633-D34A-A776-064C95FF97D1}">
      <dgm:prSet/>
      <dgm:spPr/>
      <dgm:t>
        <a:bodyPr/>
        <a:lstStyle/>
        <a:p>
          <a:endParaRPr lang="en-GB"/>
        </a:p>
      </dgm:t>
    </dgm:pt>
    <dgm:pt modelId="{51A41C55-DC37-5F46-8361-88C071A0E240}">
      <dgm:prSet/>
      <dgm:spPr/>
      <dgm:t>
        <a:bodyPr/>
        <a:lstStyle/>
        <a:p>
          <a:endParaRPr lang="en-GB"/>
        </a:p>
      </dgm:t>
    </dgm:pt>
    <dgm:pt modelId="{25D6BA6F-DF97-E74A-8764-C2D3DD2FB850}" type="parTrans" cxnId="{BF225E4F-0167-844B-82BB-425FB87FDFA3}">
      <dgm:prSet/>
      <dgm:spPr/>
      <dgm:t>
        <a:bodyPr/>
        <a:lstStyle/>
        <a:p>
          <a:endParaRPr lang="en-GB"/>
        </a:p>
      </dgm:t>
    </dgm:pt>
    <dgm:pt modelId="{C97FDBBF-BD68-3C41-BFF7-2D3841548EEC}" type="sibTrans" cxnId="{BF225E4F-0167-844B-82BB-425FB87FDFA3}">
      <dgm:prSet/>
      <dgm:spPr/>
      <dgm:t>
        <a:bodyPr/>
        <a:lstStyle/>
        <a:p>
          <a:endParaRPr lang="en-GB"/>
        </a:p>
      </dgm:t>
    </dgm:pt>
    <dgm:pt modelId="{ADEC3F34-3F21-6348-BC8A-91C9F7B18F4C}" type="pres">
      <dgm:prSet presAssocID="{734339EB-ED6D-E64B-B793-CDA4C10A36E2}" presName="CompostProcess" presStyleCnt="0">
        <dgm:presLayoutVars>
          <dgm:dir/>
          <dgm:resizeHandles val="exact"/>
        </dgm:presLayoutVars>
      </dgm:prSet>
      <dgm:spPr/>
    </dgm:pt>
    <dgm:pt modelId="{CB9CF46E-4BF5-E944-B768-874E9BEC7361}" type="pres">
      <dgm:prSet presAssocID="{734339EB-ED6D-E64B-B793-CDA4C10A36E2}" presName="arrow" presStyleLbl="bgShp" presStyleIdx="0" presStyleCnt="1" custScaleX="117647"/>
      <dgm:spPr/>
    </dgm:pt>
    <dgm:pt modelId="{94CA7423-316F-9641-8BE2-40203E33D347}" type="pres">
      <dgm:prSet presAssocID="{734339EB-ED6D-E64B-B793-CDA4C10A36E2}" presName="linearProcess" presStyleCnt="0"/>
      <dgm:spPr/>
    </dgm:pt>
    <dgm:pt modelId="{F0A2F07C-0A4B-304E-96F9-41A4B419A93F}" type="pres">
      <dgm:prSet presAssocID="{24DB52C4-EB0A-8640-8C78-A8E115F1FFF6}" presName="textNode" presStyleLbl="node1" presStyleIdx="0" presStyleCnt="6">
        <dgm:presLayoutVars>
          <dgm:bulletEnabled val="1"/>
        </dgm:presLayoutVars>
      </dgm:prSet>
      <dgm:spPr/>
    </dgm:pt>
    <dgm:pt modelId="{6ECD2F35-B40E-1E43-B79F-7923F34FBFD4}" type="pres">
      <dgm:prSet presAssocID="{830CD770-27A8-E845-B4BC-F2309CA303B2}" presName="sibTrans" presStyleCnt="0"/>
      <dgm:spPr/>
    </dgm:pt>
    <dgm:pt modelId="{E7B7CC09-206A-9544-A350-8BBC485C4875}" type="pres">
      <dgm:prSet presAssocID="{4D5F3266-35AD-2E40-931A-DF25999E8CDA}" presName="textNode" presStyleLbl="node1" presStyleIdx="1" presStyleCnt="6">
        <dgm:presLayoutVars>
          <dgm:bulletEnabled val="1"/>
        </dgm:presLayoutVars>
      </dgm:prSet>
      <dgm:spPr/>
    </dgm:pt>
    <dgm:pt modelId="{A8D75909-FE00-2640-93A2-DC3CCAF3B478}" type="pres">
      <dgm:prSet presAssocID="{16482A44-8215-D548-80FA-E51AF50B72D6}" presName="sibTrans" presStyleCnt="0"/>
      <dgm:spPr/>
    </dgm:pt>
    <dgm:pt modelId="{F7A79B42-C4D7-934F-9BCC-991B57CBC6FF}" type="pres">
      <dgm:prSet presAssocID="{285E3794-1A1D-6B40-B474-416CDE9D3DEF}" presName="textNode" presStyleLbl="node1" presStyleIdx="2" presStyleCnt="6">
        <dgm:presLayoutVars>
          <dgm:bulletEnabled val="1"/>
        </dgm:presLayoutVars>
      </dgm:prSet>
      <dgm:spPr/>
    </dgm:pt>
    <dgm:pt modelId="{A9F735AA-D5FB-D446-A700-8B9FBD28604A}" type="pres">
      <dgm:prSet presAssocID="{4F331364-B4B6-8840-8A25-1CA59C8ABC89}" presName="sibTrans" presStyleCnt="0"/>
      <dgm:spPr/>
    </dgm:pt>
    <dgm:pt modelId="{90A005A1-4C87-A348-AC5B-9266C20481B1}" type="pres">
      <dgm:prSet presAssocID="{B410C463-A67E-BF41-9922-406D1980D7E8}" presName="textNode" presStyleLbl="node1" presStyleIdx="3" presStyleCnt="6">
        <dgm:presLayoutVars>
          <dgm:bulletEnabled val="1"/>
        </dgm:presLayoutVars>
      </dgm:prSet>
      <dgm:spPr/>
    </dgm:pt>
    <dgm:pt modelId="{23ED4EC1-C918-1D41-9C04-DD873F149A69}" type="pres">
      <dgm:prSet presAssocID="{5F69D9C4-7F1E-C543-A876-D3E53654E5B3}" presName="sibTrans" presStyleCnt="0"/>
      <dgm:spPr/>
    </dgm:pt>
    <dgm:pt modelId="{5C30F3C4-3180-8B4B-A1D3-3A53DEE4B743}" type="pres">
      <dgm:prSet presAssocID="{EA3D2606-56BC-2542-B317-394E53173E4B}" presName="textNode" presStyleLbl="node1" presStyleIdx="4" presStyleCnt="6">
        <dgm:presLayoutVars>
          <dgm:bulletEnabled val="1"/>
        </dgm:presLayoutVars>
      </dgm:prSet>
      <dgm:spPr/>
    </dgm:pt>
    <dgm:pt modelId="{B57B3386-2643-044F-AF1E-E89A3CBB0A4F}" type="pres">
      <dgm:prSet presAssocID="{3F541518-52A7-DA4E-96D7-5137CFC4DC29}" presName="sibTrans" presStyleCnt="0"/>
      <dgm:spPr/>
    </dgm:pt>
    <dgm:pt modelId="{181350B9-FD21-0246-8CB1-F309D4D88644}" type="pres">
      <dgm:prSet presAssocID="{51A41C55-DC37-5F46-8361-88C071A0E240}" presName="textNode" presStyleLbl="node1" presStyleIdx="5" presStyleCnt="6">
        <dgm:presLayoutVars>
          <dgm:bulletEnabled val="1"/>
        </dgm:presLayoutVars>
      </dgm:prSet>
      <dgm:spPr/>
    </dgm:pt>
  </dgm:ptLst>
  <dgm:cxnLst>
    <dgm:cxn modelId="{8D227A24-EC28-FD45-B48E-32E9F1961A1A}" type="presOf" srcId="{734339EB-ED6D-E64B-B793-CDA4C10A36E2}" destId="{ADEC3F34-3F21-6348-BC8A-91C9F7B18F4C}" srcOrd="0" destOrd="0" presId="urn:microsoft.com/office/officeart/2005/8/layout/hProcess9"/>
    <dgm:cxn modelId="{7040BD25-795F-484D-8F69-FE7AE09E5882}" srcId="{734339EB-ED6D-E64B-B793-CDA4C10A36E2}" destId="{24DB52C4-EB0A-8640-8C78-A8E115F1FFF6}" srcOrd="0" destOrd="0" parTransId="{D07DE592-436C-AD4C-9496-42E6BEDAA54C}" sibTransId="{830CD770-27A8-E845-B4BC-F2309CA303B2}"/>
    <dgm:cxn modelId="{68C78946-F974-6A47-8454-A50DB346D1E8}" type="presOf" srcId="{B410C463-A67E-BF41-9922-406D1980D7E8}" destId="{90A005A1-4C87-A348-AC5B-9266C20481B1}" srcOrd="0" destOrd="0" presId="urn:microsoft.com/office/officeart/2005/8/layout/hProcess9"/>
    <dgm:cxn modelId="{BF225E4F-0167-844B-82BB-425FB87FDFA3}" srcId="{734339EB-ED6D-E64B-B793-CDA4C10A36E2}" destId="{51A41C55-DC37-5F46-8361-88C071A0E240}" srcOrd="5" destOrd="0" parTransId="{25D6BA6F-DF97-E74A-8764-C2D3DD2FB850}" sibTransId="{C97FDBBF-BD68-3C41-BFF7-2D3841548EEC}"/>
    <dgm:cxn modelId="{6682BB53-8483-D54D-B798-917BCE72BC81}" type="presOf" srcId="{EA3D2606-56BC-2542-B317-394E53173E4B}" destId="{5C30F3C4-3180-8B4B-A1D3-3A53DEE4B743}" srcOrd="0" destOrd="0" presId="urn:microsoft.com/office/officeart/2005/8/layout/hProcess9"/>
    <dgm:cxn modelId="{59781564-321A-2548-848B-E89FB13C0123}" srcId="{734339EB-ED6D-E64B-B793-CDA4C10A36E2}" destId="{4D5F3266-35AD-2E40-931A-DF25999E8CDA}" srcOrd="1" destOrd="0" parTransId="{4DF3A69A-103B-824B-BDE3-2AF1301B36B4}" sibTransId="{16482A44-8215-D548-80FA-E51AF50B72D6}"/>
    <dgm:cxn modelId="{AAF5B97E-31C1-F045-9090-7DE5DF3DE09A}" srcId="{734339EB-ED6D-E64B-B793-CDA4C10A36E2}" destId="{285E3794-1A1D-6B40-B474-416CDE9D3DEF}" srcOrd="2" destOrd="0" parTransId="{5F7EFC34-1772-F049-AC7F-F08C8C243534}" sibTransId="{4F331364-B4B6-8840-8A25-1CA59C8ABC89}"/>
    <dgm:cxn modelId="{86CCFF7F-EC64-A645-B0C9-C4009B0772B1}" type="presOf" srcId="{51A41C55-DC37-5F46-8361-88C071A0E240}" destId="{181350B9-FD21-0246-8CB1-F309D4D88644}" srcOrd="0" destOrd="0" presId="urn:microsoft.com/office/officeart/2005/8/layout/hProcess9"/>
    <dgm:cxn modelId="{4096F095-2631-F641-B621-8DD8C03D9805}" type="presOf" srcId="{285E3794-1A1D-6B40-B474-416CDE9D3DEF}" destId="{F7A79B42-C4D7-934F-9BCC-991B57CBC6FF}" srcOrd="0" destOrd="0" presId="urn:microsoft.com/office/officeart/2005/8/layout/hProcess9"/>
    <dgm:cxn modelId="{AE65E9A4-6633-D34A-A776-064C95FF97D1}" srcId="{734339EB-ED6D-E64B-B793-CDA4C10A36E2}" destId="{EA3D2606-56BC-2542-B317-394E53173E4B}" srcOrd="4" destOrd="0" parTransId="{43D4C6A8-5C02-B245-90E6-B0BF8EBED10A}" sibTransId="{3F541518-52A7-DA4E-96D7-5137CFC4DC29}"/>
    <dgm:cxn modelId="{D026F5E4-ACDB-3F4B-BE2B-7B6C68CFAE1A}" type="presOf" srcId="{24DB52C4-EB0A-8640-8C78-A8E115F1FFF6}" destId="{F0A2F07C-0A4B-304E-96F9-41A4B419A93F}" srcOrd="0" destOrd="0" presId="urn:microsoft.com/office/officeart/2005/8/layout/hProcess9"/>
    <dgm:cxn modelId="{49043FEE-A316-A547-8694-744C732A6CB1}" srcId="{734339EB-ED6D-E64B-B793-CDA4C10A36E2}" destId="{B410C463-A67E-BF41-9922-406D1980D7E8}" srcOrd="3" destOrd="0" parTransId="{17ABAE20-1CBE-9F44-8B7A-121EA52B88C4}" sibTransId="{5F69D9C4-7F1E-C543-A876-D3E53654E5B3}"/>
    <dgm:cxn modelId="{7FCD4FFD-89BB-354D-8171-356EB35D144C}" type="presOf" srcId="{4D5F3266-35AD-2E40-931A-DF25999E8CDA}" destId="{E7B7CC09-206A-9544-A350-8BBC485C4875}" srcOrd="0" destOrd="0" presId="urn:microsoft.com/office/officeart/2005/8/layout/hProcess9"/>
    <dgm:cxn modelId="{7C49AA40-FC03-7644-9D63-E93123F45022}" type="presParOf" srcId="{ADEC3F34-3F21-6348-BC8A-91C9F7B18F4C}" destId="{CB9CF46E-4BF5-E944-B768-874E9BEC7361}" srcOrd="0" destOrd="0" presId="urn:microsoft.com/office/officeart/2005/8/layout/hProcess9"/>
    <dgm:cxn modelId="{9C33E3AF-B4A8-4F48-A51D-C6B673F51299}" type="presParOf" srcId="{ADEC3F34-3F21-6348-BC8A-91C9F7B18F4C}" destId="{94CA7423-316F-9641-8BE2-40203E33D347}" srcOrd="1" destOrd="0" presId="urn:microsoft.com/office/officeart/2005/8/layout/hProcess9"/>
    <dgm:cxn modelId="{986239E0-F701-FD40-A7E6-78A6F1BC0C80}" type="presParOf" srcId="{94CA7423-316F-9641-8BE2-40203E33D347}" destId="{F0A2F07C-0A4B-304E-96F9-41A4B419A93F}" srcOrd="0" destOrd="0" presId="urn:microsoft.com/office/officeart/2005/8/layout/hProcess9"/>
    <dgm:cxn modelId="{6971A923-5E71-B844-8303-7B0FC674213D}" type="presParOf" srcId="{94CA7423-316F-9641-8BE2-40203E33D347}" destId="{6ECD2F35-B40E-1E43-B79F-7923F34FBFD4}" srcOrd="1" destOrd="0" presId="urn:microsoft.com/office/officeart/2005/8/layout/hProcess9"/>
    <dgm:cxn modelId="{33BC0FFA-3DD8-BF4A-A35C-1DA224F3E76D}" type="presParOf" srcId="{94CA7423-316F-9641-8BE2-40203E33D347}" destId="{E7B7CC09-206A-9544-A350-8BBC485C4875}" srcOrd="2" destOrd="0" presId="urn:microsoft.com/office/officeart/2005/8/layout/hProcess9"/>
    <dgm:cxn modelId="{0EF977EE-D80C-4B44-881B-3728D8261C83}" type="presParOf" srcId="{94CA7423-316F-9641-8BE2-40203E33D347}" destId="{A8D75909-FE00-2640-93A2-DC3CCAF3B478}" srcOrd="3" destOrd="0" presId="urn:microsoft.com/office/officeart/2005/8/layout/hProcess9"/>
    <dgm:cxn modelId="{EEDEA0FF-6A4B-EB40-88E3-6F73F7B6340F}" type="presParOf" srcId="{94CA7423-316F-9641-8BE2-40203E33D347}" destId="{F7A79B42-C4D7-934F-9BCC-991B57CBC6FF}" srcOrd="4" destOrd="0" presId="urn:microsoft.com/office/officeart/2005/8/layout/hProcess9"/>
    <dgm:cxn modelId="{D5CFA533-A006-D748-A0C5-AC9F4BFEDA6E}" type="presParOf" srcId="{94CA7423-316F-9641-8BE2-40203E33D347}" destId="{A9F735AA-D5FB-D446-A700-8B9FBD28604A}" srcOrd="5" destOrd="0" presId="urn:microsoft.com/office/officeart/2005/8/layout/hProcess9"/>
    <dgm:cxn modelId="{1E866A72-1ABF-7847-B03A-98A71D122CB8}" type="presParOf" srcId="{94CA7423-316F-9641-8BE2-40203E33D347}" destId="{90A005A1-4C87-A348-AC5B-9266C20481B1}" srcOrd="6" destOrd="0" presId="urn:microsoft.com/office/officeart/2005/8/layout/hProcess9"/>
    <dgm:cxn modelId="{C29ED182-29F5-F741-AD61-9010FB289539}" type="presParOf" srcId="{94CA7423-316F-9641-8BE2-40203E33D347}" destId="{23ED4EC1-C918-1D41-9C04-DD873F149A69}" srcOrd="7" destOrd="0" presId="urn:microsoft.com/office/officeart/2005/8/layout/hProcess9"/>
    <dgm:cxn modelId="{6C490305-6262-4048-B7BA-8EADC1150F16}" type="presParOf" srcId="{94CA7423-316F-9641-8BE2-40203E33D347}" destId="{5C30F3C4-3180-8B4B-A1D3-3A53DEE4B743}" srcOrd="8" destOrd="0" presId="urn:microsoft.com/office/officeart/2005/8/layout/hProcess9"/>
    <dgm:cxn modelId="{58D6CC52-8384-3641-B471-6A3C06B4850A}" type="presParOf" srcId="{94CA7423-316F-9641-8BE2-40203E33D347}" destId="{B57B3386-2643-044F-AF1E-E89A3CBB0A4F}" srcOrd="9" destOrd="0" presId="urn:microsoft.com/office/officeart/2005/8/layout/hProcess9"/>
    <dgm:cxn modelId="{5BFDF423-2CD0-7841-855C-F90CF104BEF6}" type="presParOf" srcId="{94CA7423-316F-9641-8BE2-40203E33D347}" destId="{181350B9-FD21-0246-8CB1-F309D4D88644}" srcOrd="10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9CF46E-4BF5-E944-B768-874E9BEC7361}">
      <dsp:nvSpPr>
        <dsp:cNvPr id="0" name=""/>
        <dsp:cNvSpPr/>
      </dsp:nvSpPr>
      <dsp:spPr>
        <a:xfrm>
          <a:off x="2" y="0"/>
          <a:ext cx="10544531" cy="5097780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F0A2F07C-0A4B-304E-96F9-41A4B419A93F}">
      <dsp:nvSpPr>
        <dsp:cNvPr id="0" name=""/>
        <dsp:cNvSpPr/>
      </dsp:nvSpPr>
      <dsp:spPr>
        <a:xfrm>
          <a:off x="128" y="1529333"/>
          <a:ext cx="1543065" cy="2039112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6500" kern="1200" dirty="0"/>
        </a:p>
      </dsp:txBody>
      <dsp:txXfrm>
        <a:off x="75454" y="1604659"/>
        <a:ext cx="1392413" cy="1888460"/>
      </dsp:txXfrm>
    </dsp:sp>
    <dsp:sp modelId="{E7B7CC09-206A-9544-A350-8BBC485C4875}">
      <dsp:nvSpPr>
        <dsp:cNvPr id="0" name=""/>
        <dsp:cNvSpPr/>
      </dsp:nvSpPr>
      <dsp:spPr>
        <a:xfrm>
          <a:off x="1800371" y="1529333"/>
          <a:ext cx="1543065" cy="2039112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6500" kern="1200" dirty="0"/>
        </a:p>
      </dsp:txBody>
      <dsp:txXfrm>
        <a:off x="1875697" y="1604659"/>
        <a:ext cx="1392413" cy="1888460"/>
      </dsp:txXfrm>
    </dsp:sp>
    <dsp:sp modelId="{F7A79B42-C4D7-934F-9BCC-991B57CBC6FF}">
      <dsp:nvSpPr>
        <dsp:cNvPr id="0" name=""/>
        <dsp:cNvSpPr/>
      </dsp:nvSpPr>
      <dsp:spPr>
        <a:xfrm>
          <a:off x="3600614" y="1529333"/>
          <a:ext cx="1543065" cy="2039112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6500" kern="1200" dirty="0"/>
        </a:p>
      </dsp:txBody>
      <dsp:txXfrm>
        <a:off x="3675940" y="1604659"/>
        <a:ext cx="1392413" cy="1888460"/>
      </dsp:txXfrm>
    </dsp:sp>
    <dsp:sp modelId="{90A005A1-4C87-A348-AC5B-9266C20481B1}">
      <dsp:nvSpPr>
        <dsp:cNvPr id="0" name=""/>
        <dsp:cNvSpPr/>
      </dsp:nvSpPr>
      <dsp:spPr>
        <a:xfrm>
          <a:off x="5400857" y="1529333"/>
          <a:ext cx="1543065" cy="2039112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6500" kern="1200"/>
        </a:p>
      </dsp:txBody>
      <dsp:txXfrm>
        <a:off x="5476183" y="1604659"/>
        <a:ext cx="1392413" cy="1888460"/>
      </dsp:txXfrm>
    </dsp:sp>
    <dsp:sp modelId="{5C30F3C4-3180-8B4B-A1D3-3A53DEE4B743}">
      <dsp:nvSpPr>
        <dsp:cNvPr id="0" name=""/>
        <dsp:cNvSpPr/>
      </dsp:nvSpPr>
      <dsp:spPr>
        <a:xfrm>
          <a:off x="7201100" y="1529333"/>
          <a:ext cx="1543065" cy="2039112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6500" kern="1200"/>
        </a:p>
      </dsp:txBody>
      <dsp:txXfrm>
        <a:off x="7276426" y="1604659"/>
        <a:ext cx="1392413" cy="1888460"/>
      </dsp:txXfrm>
    </dsp:sp>
    <dsp:sp modelId="{181350B9-FD21-0246-8CB1-F309D4D88644}">
      <dsp:nvSpPr>
        <dsp:cNvPr id="0" name=""/>
        <dsp:cNvSpPr/>
      </dsp:nvSpPr>
      <dsp:spPr>
        <a:xfrm>
          <a:off x="9001342" y="1529333"/>
          <a:ext cx="1543065" cy="2039112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6500" kern="1200"/>
        </a:p>
      </dsp:txBody>
      <dsp:txXfrm>
        <a:off x="9076668" y="1604659"/>
        <a:ext cx="1392413" cy="18884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12-22T02:21:54.159"/>
    </inkml:context>
    <inkml:brush xml:id="br0">
      <inkml:brushProperty name="width" value="0.2" units="cm"/>
      <inkml:brushProperty name="height" value="0.2" units="cm"/>
      <inkml:brushProperty name="color" value="#FFFFFF"/>
    </inkml:brush>
  </inkml:definitions>
  <inkml:trace contextRef="#ctx0" brushRef="#br0">0 68 24575,'0'17'0,"0"-2"0,0-7 0,0 0 0,0 0 0,0 0 0,0 0 0,0 0 0,0 0 0,0 0 0,0 0 0,0 0 0,0-1 0,0 1 0,0 0 0,0 0 0,0 0 0,0 0 0,0 0 0,0 0 0,0 0 0,0 0 0,0 0 0,0 0 0,11-18 0,-9 6 0,13-11 0,-15 8 0,7 6 0,-6-6 0,6 6 0,-2-6 0,3 6 0,-4-6 0,3 6 0,-2-6 0,3 6 0,-4-6 0,3 6 0,-6-6 0,6 6 0,-6-7 0,6 4 0,-6-4 0,6 3 0,-6-2 0,2 3 0,-3-4 0,0 0 0,0 0 0,4 3 0,-3-2 0,2 3 0,-3-4 0,0-1 0,0 1 0,0 25 0,0-12 0,4 17 0,-3-15 0,2-2 0,1-1 0,-3 3 0,2-2 0,-3 3 0,4-4 0,-4 3 0,4-2 0,-4 2 0,0 1 0,0 0 0,0 0 0,4-3 0,-4 2 0,4-3 0,-4 4 0,3 0 0,2-4 0,-1 3 0,0-2 0,-4 3 0,3 0 0,2-4 0,-1 3 0,3-6 0,-6 6 0,6-17 0,-6 8 0,6-10 0,-6 5 0,6 2 0,-6-3 0,6 0 0,-6 0 0,2 0 0,-3 0 0,4 4 0,-3-4 0,6 8 0,-6-8 0,6 7 0,-3-6 0,4 6 0,-3-6 0,2 6 0,-3-6 0,4 6 0,-4-6 0,3 6 0,-2-2 0,3-1 0,0 3 0,0-6 0,0 6 0,-4-6 0,0 3 0,-4-5 0,0 1 0,3 4 0,-2 18 0,2-6 0,-3 14 0,0-14 0,4 0 0,-3 0 0,2 0 0,-3 0 0,0 0 0,0 0 0,0-1 0,0 1 0,0 0 0,0 0 0,0 0 0,0 0 0,4-3 0,4-13 0,-3 2 0,6-14 0,-6 11 0,4-8 0,-1 8 0,0-4 0,-3 5 0,2 0 0,-6 0 0,2 0 0,1 0 0,-3 0 0,2 0 0,-3 0 0,0 0 0,0 24 0,0-10 0,0 19 0,4-17 0,-4 0 0,4 0 0,0 0 0,0-4 0,0 3 0,0-2 0,-1 3 0,-2 0 0,6 0 0,-6 0 0,6-4 0,-6 3 0,6-6 0,-6 6 0,3-25 0,-4 13 0,0-18 0,3 15 0,-2-5 0,3 4 0,-4-4 0,3 5 0,-2 0 0,3 0 0,-4 0 0,0 0 0,0 0 0,3 3 0,-2-2 0,7-2 0,-7 0 0,3-4 0,-1 5 0,-2 0 0,6 4 0,-6-3 0,2 2 0,1 1 0,-3-3 0,6 6 0,-6-6 0,2 24 0,-3-7 0,4 18 0,-3-14 0,7 3 0,-2-3 0,3 4 0,-1-4 0,1 3 0,-1-8 0,1 3 0,-1-4 0,-4 0 0,3 0 0,-6-7 0,3-10 0,-1-1 0,2-11 0,4 7 0,0-4 0,0-1 0,0 1 0,0 0 0,0-1 0,0 1 0,0 0 0,0 4 0,-1 1 0,0 5 0,0 0 0,0 4 0,-3 4 0,-2 8 0,-3 5 0,0 0 0,0-1 0,0 1 0,0-4 0,0 3 0,0-4 0,0 0 0,0 0 0,0 0 0,0 0 0,0 0 0,-3-4 0,2 3 0,-3-2 0,4 3 0,0 0 0,0 0 0,0 0 0,0 0 0,0-1 0,0 1 0,0 0 0,0 0 0,0 0 0,0 0 0,0 0 0,0 0 0,0 0 0,0 0 0,0 0 0,4 0 0,0 0 0,0 0 0,3 0 0,-6 0 0,3-1 0,-1-2 0,-2 2 0,-8-6 0,1 2 0,-9-3 0,7 0 0,-1 0 0,1 0 0,0 0 0,-4 0 0,3 0 0,-9 0 0,9 0 0,-3 0 0,3 0 0,1 0 0,0 0 0,25-3 0,-12 2 0,21-6 0,-18 6 0,0-3 0,4 4 0,2 0 0,0-3 0,-2 2 0,1-3 0,-4 4 0,3 0 0,-4 0 0,0 0 0,0 0 0,0 0 0,0 0 0,0 0 0,0 0 0,0 0 0,0 0 0,0 0 0,-1 0 0,1 0 0,0 0 0,0 0 0,0 0 0,0 0 0,0 0 0,0 0 0,0 0 0,0 0 0,0 0 0,-4-8 0,0 2 0,-4-6 0,0 4 0,0 0 0,-4 3 0,0-2 0,-4 3 0,0-1 0,3-2 0,-2 6 0,2-6 0,-3 6 0,0-6 0,0 2 0,0 1 0,0-3 0,0 2 0,0 1 0,4-3 0,-4 6 0,25 11 0,-12-6 0,17 13 0,-14-12 0,0 3 0,-1-4 0,1 3 0,0-2 0,0 3 0,0-4 0,0 3 0,0-6 0,0 6 0,0-3 0,0 1 0,0 2 0,0-6 0,0 2 0,0 1 0,0-3 0,0 2 0,-1-3 0,12 0 0,1 0 0,11 0 0,7 5 0,-5 1 0,12 6 0,-13-2 0,0 0 0,-8 0 0,-6-1 0,-4 0 0,-1-1 0,-5-3 0,-4 2 0,0-21 0,-8 11 0,3-16 0,-6 11 0,2 0 0,-3 0 0,0 0 0,4-5 0,-3 4 0,2-4 0,1 5 0,-3 0 0,2 0 0,1 0 0,-4 0 0,8 0 0,-4 0 0,4 0 0,0 0 0,0 0 0,0-1 0,0 1 0,0 0 0,0 0 0,-4 0 0,4 0 0,-4-4 0,4 2 0,0-2 0,0 4 0,0 0 0,0 0 0,0 0 0,0 24 0,-4-11 0,3 21 0,-2-18 0,3 0 0,0 0 0,0 0 0,0 0 0,3-4 0,2 3 0,3-2 0,0-1 0,0 3 0,0-2 0,-1-1 0,1 3 0,0-3 0,5 5 0,-4-5 0,3 4 0,-4-7 0,0 6 0,0-6 0,0 2 0,0-3 0,-3-3 0,-2-2 0,-3-3 0,0 0 0,0 0 0,0 0 0,0 0 0,0 0 0,0 0 0,0-5 0,0 4 0,0-4 0,0 5 0,0 0 0,-4 0 0,4 0 0,-4 0 0,4 0 0,0 0 0,0 0 0,0 0 0,0 0 0,0 0 0,4 29 0,-3-15 0,3 29 0,0-26 0,-3 8 0,6-8 0,-7 8 0,8-7 0,-8 2 0,8 1 0,-7-4 0,3 3 0,-4-4 0,4 0 0,-4 0 0,4 0 0,-4 0 0,0 0 0,0 0 0,0 0 0,0 0 0,0-26 0,0 7 0,0-17 0,0 11 0,0 8 0,0-4 0,0 5 0,0 0 0,0 0 0,0 0 0,0 0 0,0 0 0,0 0 0,0 0 0,0 0 0,0 0 0,0-5 0,0 4 0,0-8 0,0 7 0,0-2 0,0 4 0,0 0 0,0 0 0,-4 3 0,0 2 0,-4 10 0,0-6 0,0 10 0,3-7 0,-2 4 0,-2 1 0,0-1 0,-4 0 0,1 1 0,2-5 0,-7 4 0,8-3 0,-8 0 0,8 2 0,-8-2 0,7-1 0,-2 0 0,4-4 0,0 0 0,0 0 0,-1 4 0,1-3 0,-4 2 0,3-3 0,-4 0 0,0 0 0,4 0 0,-8 0 0,8 0 0,-4 0 0,1 0 0,2 0 0,-2 0 0,4 0 0,0 0 0,-5 0 0,4 0 0,-4 0 0,5 0 0,0 0 0,0 0 0,0 0 0,-5 0 0,4 0 0,-3 0 0,-1 4 0,4-3 0,-8 8 0,7-8 0,-2 6 0,4-6 0,0 3 0,0-4 0,0 0 0,-1 3 0,1-2 0,0 3 0,0-4 0,0 0 0,4 0 0,0 0 0</inkml:trace>
</inkml:ink>
</file>

<file path=ppt/media/image1.jpeg>
</file>

<file path=ppt/media/image10.tiff>
</file>

<file path=ppt/media/image11.tiff>
</file>

<file path=ppt/media/image12.png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png>
</file>

<file path=ppt/media/image20.tiff>
</file>

<file path=ppt/media/image21.png>
</file>

<file path=ppt/media/image22.png>
</file>

<file path=ppt/media/image23.png>
</file>

<file path=ppt/media/image24.png>
</file>

<file path=ppt/media/image25.jpeg>
</file>

<file path=ppt/media/image26.jpg>
</file>

<file path=ppt/media/image27.jpg>
</file>

<file path=ppt/media/image28.tiff>
</file>

<file path=ppt/media/image29.tiff>
</file>

<file path=ppt/media/image3.tiff>
</file>

<file path=ppt/media/image30.tiff>
</file>

<file path=ppt/media/image31.tiff>
</file>

<file path=ppt/media/image32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532A3A-E1C2-42EA-BDD6-305DAB1834E8}" type="datetimeFigureOut">
              <a:rPr lang="en-US" smtClean="0"/>
              <a:t>12/22/19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8A03FD-669F-475F-B08E-D2CB64605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8717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A6CD3E-B110-4C64-8D9B-B749A68F6EA8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50417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8667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BFFC7-5AFF-4374-B478-E246B74FFF84}" type="datetimeFigureOut">
              <a:rPr lang="en-US" smtClean="0"/>
              <a:t>12/22/19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03D9-1EF9-4D83-8F99-27C64A2CC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768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BFFC7-5AFF-4374-B478-E246B74FFF84}" type="datetimeFigureOut">
              <a:rPr lang="en-US" smtClean="0"/>
              <a:t>12/22/19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03D9-1EF9-4D83-8F99-27C64A2CC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697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Test info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BFFC7-5AFF-4374-B478-E246B74FFF84}" type="datetimeFigureOut">
              <a:rPr lang="en-US" smtClean="0"/>
              <a:t>12/22/19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03D9-1EF9-4D83-8F99-27C64A2CC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690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reak_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16852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ur vi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116596"/>
            <a:ext cx="12192000" cy="5284204"/>
          </a:xfrm>
          <a:prstGeom prst="rect">
            <a:avLst/>
          </a:prstGeom>
          <a:solidFill>
            <a:schemeClr val="tx1">
              <a:alpha val="75000"/>
            </a:schemeClr>
          </a:solidFill>
          <a:ln w="6350">
            <a:solidFill>
              <a:schemeClr val="tx1"/>
            </a:solidFill>
            <a:round/>
            <a:headEnd/>
            <a:tailEnd/>
          </a:ln>
        </p:spPr>
        <p:txBody>
          <a:bodyPr vert="horz" wrap="none" lIns="121920" tIns="60960" rIns="121920" bIns="6096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en-US" sz="1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Picture Placeholder 7"/>
          <p:cNvSpPr>
            <a:spLocks noGrp="1"/>
          </p:cNvSpPr>
          <p:nvPr>
            <p:ph type="pic" sz="quarter" idx="13" hasCustomPrompt="1"/>
          </p:nvPr>
        </p:nvSpPr>
        <p:spPr>
          <a:xfrm>
            <a:off x="8839200" y="1244600"/>
            <a:ext cx="3352800" cy="4360333"/>
          </a:xfrm>
          <a:custGeom>
            <a:avLst/>
            <a:gdLst>
              <a:gd name="connsiteX0" fmla="*/ 0 w 2514600"/>
              <a:gd name="connsiteY0" fmla="*/ 0 h 4324350"/>
              <a:gd name="connsiteX1" fmla="*/ 2514600 w 2514600"/>
              <a:gd name="connsiteY1" fmla="*/ 0 h 4324350"/>
              <a:gd name="connsiteX2" fmla="*/ 2514600 w 2514600"/>
              <a:gd name="connsiteY2" fmla="*/ 4324350 h 4324350"/>
              <a:gd name="connsiteX3" fmla="*/ 0 w 2514600"/>
              <a:gd name="connsiteY3" fmla="*/ 4324350 h 4324350"/>
              <a:gd name="connsiteX4" fmla="*/ 0 w 2514600"/>
              <a:gd name="connsiteY4" fmla="*/ 0 h 4324350"/>
              <a:gd name="connsiteX0" fmla="*/ 0 w 2514600"/>
              <a:gd name="connsiteY0" fmla="*/ 0 h 4324350"/>
              <a:gd name="connsiteX1" fmla="*/ 2514600 w 2514600"/>
              <a:gd name="connsiteY1" fmla="*/ 0 h 4324350"/>
              <a:gd name="connsiteX2" fmla="*/ 2514600 w 2514600"/>
              <a:gd name="connsiteY2" fmla="*/ 4324350 h 4324350"/>
              <a:gd name="connsiteX3" fmla="*/ 0 w 2514600"/>
              <a:gd name="connsiteY3" fmla="*/ 3543300 h 4324350"/>
              <a:gd name="connsiteX4" fmla="*/ 0 w 2514600"/>
              <a:gd name="connsiteY4" fmla="*/ 0 h 4324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14600" h="4324350">
                <a:moveTo>
                  <a:pt x="0" y="0"/>
                </a:moveTo>
                <a:lnTo>
                  <a:pt x="2514600" y="0"/>
                </a:lnTo>
                <a:lnTo>
                  <a:pt x="2514600" y="4324350"/>
                </a:lnTo>
                <a:lnTo>
                  <a:pt x="0" y="3543300"/>
                </a:lnTo>
                <a:lnTo>
                  <a:pt x="0" y="0"/>
                </a:lnTo>
                <a:close/>
              </a:path>
            </a:pathLst>
          </a:custGeom>
          <a:ln w="3175">
            <a:solidFill>
              <a:schemeClr val="bg1">
                <a:lumMod val="85000"/>
              </a:schemeClr>
            </a:solidFill>
          </a:ln>
        </p:spPr>
        <p:txBody>
          <a:bodyPr bIns="1097280" anchor="b"/>
          <a:lstStyle>
            <a:lvl1pPr algn="ctr">
              <a:buNone/>
              <a:defRPr sz="1867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9" name="Picture Placeholder 7"/>
          <p:cNvSpPr>
            <a:spLocks noGrp="1"/>
          </p:cNvSpPr>
          <p:nvPr>
            <p:ph type="pic" sz="quarter" idx="14" hasCustomPrompt="1"/>
          </p:nvPr>
        </p:nvSpPr>
        <p:spPr>
          <a:xfrm flipH="1">
            <a:off x="0" y="1244600"/>
            <a:ext cx="3352800" cy="4360333"/>
          </a:xfrm>
          <a:custGeom>
            <a:avLst/>
            <a:gdLst>
              <a:gd name="connsiteX0" fmla="*/ 0 w 2514600"/>
              <a:gd name="connsiteY0" fmla="*/ 0 h 4324350"/>
              <a:gd name="connsiteX1" fmla="*/ 2514600 w 2514600"/>
              <a:gd name="connsiteY1" fmla="*/ 0 h 4324350"/>
              <a:gd name="connsiteX2" fmla="*/ 2514600 w 2514600"/>
              <a:gd name="connsiteY2" fmla="*/ 4324350 h 4324350"/>
              <a:gd name="connsiteX3" fmla="*/ 0 w 2514600"/>
              <a:gd name="connsiteY3" fmla="*/ 4324350 h 4324350"/>
              <a:gd name="connsiteX4" fmla="*/ 0 w 2514600"/>
              <a:gd name="connsiteY4" fmla="*/ 0 h 4324350"/>
              <a:gd name="connsiteX0" fmla="*/ 0 w 2514600"/>
              <a:gd name="connsiteY0" fmla="*/ 0 h 4324350"/>
              <a:gd name="connsiteX1" fmla="*/ 2514600 w 2514600"/>
              <a:gd name="connsiteY1" fmla="*/ 0 h 4324350"/>
              <a:gd name="connsiteX2" fmla="*/ 2514600 w 2514600"/>
              <a:gd name="connsiteY2" fmla="*/ 4324350 h 4324350"/>
              <a:gd name="connsiteX3" fmla="*/ 0 w 2514600"/>
              <a:gd name="connsiteY3" fmla="*/ 3543300 h 4324350"/>
              <a:gd name="connsiteX4" fmla="*/ 0 w 2514600"/>
              <a:gd name="connsiteY4" fmla="*/ 0 h 4324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14600" h="4324350">
                <a:moveTo>
                  <a:pt x="0" y="0"/>
                </a:moveTo>
                <a:lnTo>
                  <a:pt x="2514600" y="0"/>
                </a:lnTo>
                <a:lnTo>
                  <a:pt x="2514600" y="4324350"/>
                </a:lnTo>
                <a:lnTo>
                  <a:pt x="0" y="3543300"/>
                </a:lnTo>
                <a:lnTo>
                  <a:pt x="0" y="0"/>
                </a:lnTo>
                <a:close/>
              </a:path>
            </a:pathLst>
          </a:custGeom>
          <a:ln w="3175">
            <a:solidFill>
              <a:schemeClr val="bg1">
                <a:lumMod val="85000"/>
              </a:schemeClr>
            </a:solidFill>
          </a:ln>
        </p:spPr>
        <p:txBody>
          <a:bodyPr bIns="1097280" anchor="b"/>
          <a:lstStyle>
            <a:lvl1pPr algn="ctr">
              <a:buNone/>
              <a:defRPr sz="1867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Icon To Add Image</a:t>
            </a:r>
          </a:p>
        </p:txBody>
      </p:sp>
    </p:spTree>
    <p:extLst>
      <p:ext uri="{BB962C8B-B14F-4D97-AF65-F5344CB8AC3E}">
        <p14:creationId xmlns:p14="http://schemas.microsoft.com/office/powerpoint/2010/main" val="1374183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7" grpId="0" animBg="1"/>
      <p:bldP spid="9" grpId="0" animBg="1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empty_p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 Placeholder 4"/>
          <p:cNvSpPr txBox="1">
            <a:spLocks/>
          </p:cNvSpPr>
          <p:nvPr userDrawn="1"/>
        </p:nvSpPr>
        <p:spPr>
          <a:xfrm>
            <a:off x="11315701" y="607039"/>
            <a:ext cx="571500" cy="436923"/>
          </a:xfrm>
          <a:prstGeom prst="rect">
            <a:avLst/>
          </a:prstGeom>
        </p:spPr>
        <p:txBody>
          <a:bodyPr vert="horz" wrap="square" lIns="121920" tIns="60960" rIns="121920" bIns="60960" rtlCol="0" anchor="ctr" anchorCtr="1">
            <a:norm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053752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BFFC7-5AFF-4374-B478-E246B74FFF84}" type="datetimeFigureOut">
              <a:rPr lang="en-US" smtClean="0"/>
              <a:t>12/22/19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03D9-1EF9-4D83-8F99-27C64A2CC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649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BFFC7-5AFF-4374-B478-E246B74FFF84}" type="datetimeFigureOut">
              <a:rPr lang="en-US" smtClean="0"/>
              <a:t>12/22/19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03D9-1EF9-4D83-8F99-27C64A2CC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536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BFFC7-5AFF-4374-B478-E246B74FFF84}" type="datetimeFigureOut">
              <a:rPr lang="en-US" smtClean="0"/>
              <a:t>12/22/19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03D9-1EF9-4D83-8F99-27C64A2CC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970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BFFC7-5AFF-4374-B478-E246B74FFF84}" type="datetimeFigureOut">
              <a:rPr lang="en-US" smtClean="0"/>
              <a:t>12/22/19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03D9-1EF9-4D83-8F99-27C64A2CC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237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BFFC7-5AFF-4374-B478-E246B74FFF84}" type="datetimeFigureOut">
              <a:rPr lang="en-US" smtClean="0"/>
              <a:t>12/22/19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03D9-1EF9-4D83-8F99-27C64A2CC18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5790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BFFC7-5AFF-4374-B478-E246B74FFF84}" type="datetimeFigureOut">
              <a:rPr lang="en-US" smtClean="0"/>
              <a:t>12/22/19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03D9-1EF9-4D83-8F99-27C64A2CC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888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BFFC7-5AFF-4374-B478-E246B74FFF84}" type="datetimeFigureOut">
              <a:rPr lang="en-US" smtClean="0"/>
              <a:t>12/22/19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03D9-1EF9-4D83-8F99-27C64A2CC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814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BFFC7-5AFF-4374-B478-E246B74FFF84}" type="datetimeFigureOut">
              <a:rPr lang="en-US" smtClean="0"/>
              <a:t>12/22/19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03D9-1EF9-4D83-8F99-27C64A2CC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991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hyperlink" Target="http://powerpoint.sage-fox.com/" TargetMode="Externa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7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1194" y="0"/>
            <a:ext cx="12192000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  <a:scene3d>
            <a:camera prst="orthographicFront"/>
            <a:lightRig rig="threePt" dir="t"/>
          </a:scene3d>
          <a:sp3d prstMaterial="plastic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Test info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BBFFC7-5AFF-4374-B478-E246B74FFF84}" type="datetimeFigureOut">
              <a:rPr lang="en-US" smtClean="0"/>
              <a:t>12/22/19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A403D9-1EF9-4D83-8F99-27C64A2CC18F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4" name="Picture 13">
            <a:hlinkClick r:id="rId18"/>
          </p:cNvPr>
          <p:cNvPicPr>
            <a:picLocks noChangeAspect="1"/>
          </p:cNvPicPr>
          <p:nvPr userDrawn="1"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62561" y="6756644"/>
            <a:ext cx="405993" cy="109728"/>
          </a:xfrm>
          <a:prstGeom prst="rect">
            <a:avLst/>
          </a:prstGeom>
          <a:noFill/>
          <a:effectLst>
            <a:glow rad="63500">
              <a:schemeClr val="bg1">
                <a:alpha val="45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0897819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0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5" r:id="rId12"/>
    <p:sldLayoutId id="2147483672" r:id="rId13"/>
    <p:sldLayoutId id="2147483690" r:id="rId14"/>
    <p:sldLayoutId id="2147483691" r:id="rId15"/>
  </p:sldLayoutIdLst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8.tiff"/><Relationship Id="rId4" Type="http://schemas.openxmlformats.org/officeDocument/2006/relationships/image" Target="../media/image27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tiff"/><Relationship Id="rId2" Type="http://schemas.openxmlformats.org/officeDocument/2006/relationships/image" Target="../media/image29.tiff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2.tiff"/><Relationship Id="rId4" Type="http://schemas.openxmlformats.org/officeDocument/2006/relationships/image" Target="../media/image3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7.tiff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1.tiff"/><Relationship Id="rId4" Type="http://schemas.openxmlformats.org/officeDocument/2006/relationships/image" Target="../media/image10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tiff"/><Relationship Id="rId5" Type="http://schemas.openxmlformats.org/officeDocument/2006/relationships/image" Target="../media/image13.tiff"/><Relationship Id="rId4" Type="http://schemas.openxmlformats.org/officeDocument/2006/relationships/image" Target="../media/image12.tif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tiff"/><Relationship Id="rId3" Type="http://schemas.openxmlformats.org/officeDocument/2006/relationships/diagramLayout" Target="../diagrams/layout1.xml"/><Relationship Id="rId7" Type="http://schemas.openxmlformats.org/officeDocument/2006/relationships/image" Target="../media/image15.tiff"/><Relationship Id="rId12" Type="http://schemas.openxmlformats.org/officeDocument/2006/relationships/image" Target="../media/image20.tiff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11" Type="http://schemas.openxmlformats.org/officeDocument/2006/relationships/image" Target="../media/image19.tiff"/><Relationship Id="rId5" Type="http://schemas.openxmlformats.org/officeDocument/2006/relationships/diagramColors" Target="../diagrams/colors1.xml"/><Relationship Id="rId10" Type="http://schemas.openxmlformats.org/officeDocument/2006/relationships/image" Target="../media/image18.tiff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17.tif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-1" y="-6"/>
            <a:ext cx="10305143" cy="2902863"/>
            <a:chOff x="0" y="-6"/>
            <a:chExt cx="7635240" cy="4439099"/>
          </a:xfrm>
        </p:grpSpPr>
        <p:sp>
          <p:nvSpPr>
            <p:cNvPr id="15" name="Right Triangle 14"/>
            <p:cNvSpPr>
              <a:spLocks noChangeAspect="1"/>
            </p:cNvSpPr>
            <p:nvPr/>
          </p:nvSpPr>
          <p:spPr>
            <a:xfrm flipV="1">
              <a:off x="0" y="-6"/>
              <a:ext cx="7635240" cy="4439099"/>
            </a:xfrm>
            <a:prstGeom prst="rtTriangle">
              <a:avLst/>
            </a:prstGeom>
            <a:solidFill>
              <a:schemeClr val="bg2">
                <a:lumMod val="1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Right Triangle 2"/>
            <p:cNvSpPr>
              <a:spLocks noChangeAspect="1"/>
            </p:cNvSpPr>
            <p:nvPr/>
          </p:nvSpPr>
          <p:spPr>
            <a:xfrm flipV="1">
              <a:off x="0" y="-5"/>
              <a:ext cx="7315200" cy="4253029"/>
            </a:xfrm>
            <a:prstGeom prst="rtTriangle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-254896" y="621147"/>
            <a:ext cx="11481696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flood" dir="t"/>
            </a:scene3d>
            <a:sp3d prstMaterial="powder"/>
          </a:bodyPr>
          <a:lstStyle/>
          <a:p>
            <a:pPr algn="ctr"/>
            <a:r>
              <a:rPr lang="en-US" sz="44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50800" dir="5400000" sx="93000" sy="93000" algn="ctr" rotWithShape="0">
                    <a:srgbClr val="000000">
                      <a:alpha val="81000"/>
                    </a:srgbClr>
                  </a:outerShdw>
                </a:effectLst>
                <a:latin typeface="Monotype Corsiva" panose="03010101010201010101" pitchFamily="66" charset="0"/>
                <a:ea typeface="Ayuthaya" pitchFamily="2" charset="-34"/>
                <a:cs typeface="Ayuthaya" pitchFamily="2" charset="-34"/>
              </a:rPr>
              <a:t>Project </a:t>
            </a:r>
            <a:r>
              <a:rPr lang="en-US" sz="44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50800" dist="50800" dir="5400000" algn="ctr" rotWithShape="0">
                    <a:srgbClr val="000000">
                      <a:alpha val="81000"/>
                    </a:srgbClr>
                  </a:outerShdw>
                </a:effectLst>
                <a:latin typeface="Monotype Corsiva" panose="03010101010201010101" pitchFamily="66" charset="0"/>
                <a:ea typeface="Ayuthaya" pitchFamily="2" charset="-34"/>
                <a:cs typeface="Ayuthaya" pitchFamily="2" charset="-34"/>
              </a:rPr>
              <a:t>Vardhusa – A cognitive bank assist system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1E0B653-2187-C040-A56F-457CC798E89D}"/>
              </a:ext>
            </a:extLst>
          </p:cNvPr>
          <p:cNvSpPr txBox="1"/>
          <p:nvPr/>
        </p:nvSpPr>
        <p:spPr>
          <a:xfrm>
            <a:off x="9035403" y="5036457"/>
            <a:ext cx="2539478" cy="95410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prstMaterial="powder"/>
          </a:bodyPr>
          <a:lstStyle/>
          <a:p>
            <a:r>
              <a:rPr lang="en-US" sz="2800" b="1" dirty="0">
                <a:solidFill>
                  <a:srgbClr val="9DC3E6"/>
                </a:solidFill>
                <a:effectLst>
                  <a:outerShdw blurRad="50800" dist="50800" dir="5400000" algn="ctr" rotWithShape="0">
                    <a:srgbClr val="000000">
                      <a:alpha val="81000"/>
                    </a:srgbClr>
                  </a:outerShdw>
                </a:effectLst>
                <a:latin typeface="Apple Chancery" panose="03020702040506060504" pitchFamily="66" charset="-79"/>
                <a:cs typeface="Apple Chancery" panose="03020702040506060504" pitchFamily="66" charset="-79"/>
              </a:rPr>
              <a:t>By:</a:t>
            </a:r>
          </a:p>
          <a:p>
            <a:r>
              <a:rPr lang="en-US" sz="2800" b="1" dirty="0">
                <a:solidFill>
                  <a:srgbClr val="9DC3E6"/>
                </a:solidFill>
                <a:effectLst>
                  <a:outerShdw blurRad="50800" dist="50800" dir="5400000" algn="ctr" rotWithShape="0">
                    <a:srgbClr val="000000">
                      <a:alpha val="81000"/>
                    </a:srgbClr>
                  </a:outerShdw>
                </a:effectLst>
                <a:latin typeface="Apple Chancery" panose="03020702040506060504" pitchFamily="66" charset="-79"/>
                <a:cs typeface="Apple Chancery" panose="03020702040506060504" pitchFamily="66" charset="-79"/>
              </a:rPr>
              <a:t>Akshaya BASP</a:t>
            </a:r>
          </a:p>
        </p:txBody>
      </p:sp>
    </p:spTree>
    <p:extLst>
      <p:ext uri="{BB962C8B-B14F-4D97-AF65-F5344CB8AC3E}">
        <p14:creationId xmlns:p14="http://schemas.microsoft.com/office/powerpoint/2010/main" val="774116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 bwMode="auto">
          <a:xfrm>
            <a:off x="0" y="1303020"/>
            <a:ext cx="12192000" cy="5097780"/>
          </a:xfrm>
          <a:prstGeom prst="rect">
            <a:avLst/>
          </a:prstGeom>
          <a:solidFill>
            <a:schemeClr val="tx1">
              <a:alpha val="75000"/>
            </a:schemeClr>
          </a:solidFill>
          <a:ln w="6350">
            <a:solidFill>
              <a:schemeClr val="tx1"/>
            </a:solidFill>
            <a:round/>
            <a:headEnd/>
            <a:tailEnd/>
          </a:ln>
        </p:spPr>
        <p:txBody>
          <a:bodyPr vert="horz" wrap="none" lIns="121920" tIns="60960" rIns="121920" bIns="60960" numCol="1" rtlCol="0" anchor="ctr" anchorCtr="1" compatLnSpc="1">
            <a:prstTxWarp prst="textNoShape">
              <a:avLst/>
            </a:prstTxWarp>
          </a:bodyPr>
          <a:lstStyle/>
          <a:p>
            <a:pPr algn="ctr"/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95242" y="270249"/>
            <a:ext cx="4781872" cy="461665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Features Identified by Azure Face API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E7E82A-B810-8748-8739-4E533C008E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3899" y="1303020"/>
            <a:ext cx="7764202" cy="5097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348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 bwMode="auto">
          <a:xfrm>
            <a:off x="0" y="1303020"/>
            <a:ext cx="12192000" cy="5097780"/>
          </a:xfrm>
          <a:prstGeom prst="rect">
            <a:avLst/>
          </a:prstGeom>
          <a:solidFill>
            <a:schemeClr val="tx1">
              <a:alpha val="75000"/>
            </a:schemeClr>
          </a:solidFill>
          <a:ln w="6350">
            <a:solidFill>
              <a:schemeClr val="tx1"/>
            </a:solidFill>
            <a:round/>
            <a:headEnd/>
            <a:tailEnd/>
          </a:ln>
        </p:spPr>
        <p:txBody>
          <a:bodyPr vert="horz" wrap="none" lIns="121920" tIns="60960" rIns="121920" bIns="60960" numCol="1" rtlCol="0" anchor="ctr" anchorCtr="1" compatLnSpc="1">
            <a:prstTxWarp prst="textNoShape">
              <a:avLst/>
            </a:prstTxWarp>
          </a:bodyPr>
          <a:lstStyle/>
          <a:p>
            <a:pPr algn="ctr"/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95242" y="270249"/>
            <a:ext cx="3810701" cy="461665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Demo Video</a:t>
            </a:r>
          </a:p>
        </p:txBody>
      </p:sp>
      <p:pic>
        <p:nvPicPr>
          <p:cNvPr id="2" name="Online Media 1" descr="finalmicroevent">
            <a:hlinkClick r:id="" action="ppaction://media"/>
            <a:extLst>
              <a:ext uri="{FF2B5EF4-FFF2-40B4-BE49-F238E27FC236}">
                <a16:creationId xmlns:a16="http://schemas.microsoft.com/office/drawing/2014/main" id="{E84CA33D-0267-554E-AC7A-A5AFAFEBFF1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66395" y="1343845"/>
            <a:ext cx="7859210" cy="5056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539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5924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 bwMode="auto">
          <a:xfrm>
            <a:off x="0" y="1303020"/>
            <a:ext cx="12192000" cy="5097780"/>
          </a:xfrm>
          <a:prstGeom prst="rect">
            <a:avLst/>
          </a:prstGeom>
          <a:solidFill>
            <a:schemeClr val="tx1">
              <a:alpha val="75000"/>
            </a:schemeClr>
          </a:solidFill>
          <a:ln w="6350">
            <a:solidFill>
              <a:schemeClr val="tx1"/>
            </a:solidFill>
            <a:round/>
            <a:headEnd/>
            <a:tailEnd/>
          </a:ln>
        </p:spPr>
        <p:txBody>
          <a:bodyPr vert="horz" wrap="none" lIns="121920" tIns="60960" rIns="121920" bIns="6096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en-US" sz="1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95242" y="270249"/>
            <a:ext cx="3810701" cy="461665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Benefits of Project Vardhusa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F386B1B-34E9-804B-9574-1D3EE4F84D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1301" y="1625030"/>
            <a:ext cx="3460416" cy="215987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98FED2F-E5A9-2C4E-A97B-E8F17D467B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442" y="2892969"/>
            <a:ext cx="3460416" cy="21598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FAEE65F-5782-0D4F-AE71-D3D34C11B89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1300" y="3972907"/>
            <a:ext cx="3460417" cy="215987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9615DEA-A40B-7449-A7B5-0621797CD5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81144" y="2892969"/>
            <a:ext cx="3460416" cy="2159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714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 bwMode="auto">
          <a:xfrm>
            <a:off x="0" y="1303020"/>
            <a:ext cx="12192000" cy="5097780"/>
          </a:xfrm>
          <a:prstGeom prst="rect">
            <a:avLst/>
          </a:prstGeom>
          <a:solidFill>
            <a:schemeClr val="tx1">
              <a:alpha val="75000"/>
            </a:schemeClr>
          </a:solidFill>
          <a:ln w="6350">
            <a:solidFill>
              <a:schemeClr val="tx1"/>
            </a:solidFill>
            <a:round/>
            <a:headEnd/>
            <a:tailEnd/>
          </a:ln>
        </p:spPr>
        <p:txBody>
          <a:bodyPr vert="horz" wrap="none" lIns="121920" tIns="60960" rIns="121920" bIns="6096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en-US" sz="1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EC07605-3CDC-7E45-9E47-6051E6FCC0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22734" y="5353291"/>
            <a:ext cx="2095018" cy="104750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7714DA6-D145-F841-9B24-D1B9E157C9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435" y="1626724"/>
            <a:ext cx="3303609" cy="330360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A2C103D-0545-3F45-AAE3-CFCC2AA016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35610" y="4639410"/>
            <a:ext cx="2469266" cy="77127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B65BF90-A563-4F44-81ED-492E5BA57A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47158" y="3653278"/>
            <a:ext cx="2794371" cy="1047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734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Rectangle 100"/>
          <p:cNvSpPr/>
          <p:nvPr/>
        </p:nvSpPr>
        <p:spPr bwMode="auto">
          <a:xfrm>
            <a:off x="0" y="1303020"/>
            <a:ext cx="12192000" cy="5097780"/>
          </a:xfrm>
          <a:prstGeom prst="rect">
            <a:avLst/>
          </a:prstGeom>
          <a:solidFill>
            <a:schemeClr val="tx1">
              <a:alpha val="75000"/>
            </a:schemeClr>
          </a:solidFill>
          <a:ln w="6350">
            <a:solidFill>
              <a:schemeClr val="tx1"/>
            </a:solidFill>
            <a:round/>
            <a:headEnd/>
            <a:tailEnd/>
          </a:ln>
        </p:spPr>
        <p:txBody>
          <a:bodyPr vert="horz" wrap="none" lIns="121920" tIns="60960" rIns="121920" bIns="6096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en-US" sz="1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7198390" y="1880299"/>
            <a:ext cx="980016" cy="980016"/>
            <a:chOff x="7198390" y="1880299"/>
            <a:chExt cx="980016" cy="980016"/>
          </a:xfrm>
        </p:grpSpPr>
        <p:sp>
          <p:nvSpPr>
            <p:cNvPr id="16" name="Oval 15"/>
            <p:cNvSpPr/>
            <p:nvPr/>
          </p:nvSpPr>
          <p:spPr>
            <a:xfrm>
              <a:off x="7198390" y="1880299"/>
              <a:ext cx="980016" cy="980016"/>
            </a:xfrm>
            <a:prstGeom prst="ellipse">
              <a:avLst/>
            </a:prstGeom>
            <a:solidFill>
              <a:srgbClr val="F49D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b="1">
                <a:solidFill>
                  <a:schemeClr val="bg1"/>
                </a:solidFill>
                <a:latin typeface="Lato" panose="020F0502020204030203" pitchFamily="34" charset="0"/>
              </a:endParaRPr>
            </a:p>
          </p:txBody>
        </p:sp>
        <p:sp>
          <p:nvSpPr>
            <p:cNvPr id="68" name="Rectangle 67"/>
            <p:cNvSpPr/>
            <p:nvPr/>
          </p:nvSpPr>
          <p:spPr>
            <a:xfrm>
              <a:off x="7214794" y="2091584"/>
              <a:ext cx="914401" cy="5062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2000" b="1" dirty="0">
                  <a:solidFill>
                    <a:schemeClr val="bg1"/>
                  </a:solidFill>
                  <a:latin typeface="Lato" panose="020F0502020204030203" pitchFamily="34" charset="0"/>
                  <a:ea typeface="Open Sans" pitchFamily="34" charset="0"/>
                  <a:cs typeface="Open Sans" pitchFamily="34" charset="0"/>
                </a:rPr>
                <a:t>64.8%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1041007" y="2030581"/>
            <a:ext cx="5873749" cy="679451"/>
            <a:chOff x="1041007" y="2030581"/>
            <a:chExt cx="5873749" cy="679451"/>
          </a:xfrm>
        </p:grpSpPr>
        <p:sp>
          <p:nvSpPr>
            <p:cNvPr id="2" name="Freeform 5"/>
            <p:cNvSpPr>
              <a:spLocks noEditPoints="1"/>
            </p:cNvSpPr>
            <p:nvPr/>
          </p:nvSpPr>
          <p:spPr bwMode="auto">
            <a:xfrm>
              <a:off x="1041007" y="2030581"/>
              <a:ext cx="277284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8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2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4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29" y="29"/>
                    <a:pt x="28" y="25"/>
                    <a:pt x="28" y="19"/>
                  </a:cubicBezTo>
                  <a:cubicBezTo>
                    <a:pt x="28" y="14"/>
                    <a:pt x="29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4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3" name="Freeform 6"/>
            <p:cNvSpPr>
              <a:spLocks noEditPoints="1"/>
            </p:cNvSpPr>
            <p:nvPr/>
          </p:nvSpPr>
          <p:spPr bwMode="auto">
            <a:xfrm>
              <a:off x="3972590" y="2030581"/>
              <a:ext cx="275167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8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1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4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29" y="29"/>
                    <a:pt x="28" y="25"/>
                    <a:pt x="28" y="19"/>
                  </a:cubicBezTo>
                  <a:cubicBezTo>
                    <a:pt x="28" y="14"/>
                    <a:pt x="29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1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4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4" name="Freeform 7"/>
            <p:cNvSpPr>
              <a:spLocks noEditPoints="1"/>
            </p:cNvSpPr>
            <p:nvPr/>
          </p:nvSpPr>
          <p:spPr bwMode="auto">
            <a:xfrm>
              <a:off x="2211523" y="2030581"/>
              <a:ext cx="277284" cy="679451"/>
            </a:xfrm>
            <a:custGeom>
              <a:avLst/>
              <a:gdLst>
                <a:gd name="T0" fmla="*/ 68 w 96"/>
                <a:gd name="T1" fmla="*/ 19 h 234"/>
                <a:gd name="T2" fmla="*/ 62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2 w 96"/>
                <a:gd name="T15" fmla="*/ 6 h 234"/>
                <a:gd name="T16" fmla="*/ 68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8 w 96"/>
                <a:gd name="T23" fmla="*/ 134 h 234"/>
                <a:gd name="T24" fmla="*/ 78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9 w 96"/>
                <a:gd name="T47" fmla="*/ 69 h 234"/>
                <a:gd name="T48" fmla="*/ 19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8" y="19"/>
                  </a:moveTo>
                  <a:cubicBezTo>
                    <a:pt x="68" y="25"/>
                    <a:pt x="66" y="29"/>
                    <a:pt x="62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3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8" y="2"/>
                    <a:pt x="43" y="0"/>
                    <a:pt x="48" y="0"/>
                  </a:cubicBezTo>
                  <a:cubicBezTo>
                    <a:pt x="53" y="0"/>
                    <a:pt x="58" y="2"/>
                    <a:pt x="62" y="6"/>
                  </a:cubicBezTo>
                  <a:cubicBezTo>
                    <a:pt x="66" y="9"/>
                    <a:pt x="68" y="14"/>
                    <a:pt x="68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8" y="140"/>
                    <a:pt x="78" y="134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70" y="234"/>
                    <a:pt x="62" y="234"/>
                  </a:cubicBezTo>
                  <a:cubicBezTo>
                    <a:pt x="55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2" y="234"/>
                    <a:pt x="34" y="234"/>
                  </a:cubicBezTo>
                  <a:cubicBezTo>
                    <a:pt x="27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9" y="69"/>
                    <a:pt x="19" y="69"/>
                    <a:pt x="19" y="69"/>
                  </a:cubicBezTo>
                  <a:cubicBezTo>
                    <a:pt x="19" y="134"/>
                    <a:pt x="19" y="134"/>
                    <a:pt x="19" y="134"/>
                  </a:cubicBezTo>
                  <a:cubicBezTo>
                    <a:pt x="19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9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8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5" name="Freeform 9"/>
            <p:cNvSpPr>
              <a:spLocks noEditPoints="1"/>
            </p:cNvSpPr>
            <p:nvPr/>
          </p:nvSpPr>
          <p:spPr bwMode="auto">
            <a:xfrm>
              <a:off x="1629440" y="2030581"/>
              <a:ext cx="275167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7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1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4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29" y="29"/>
                    <a:pt x="27" y="25"/>
                    <a:pt x="27" y="19"/>
                  </a:cubicBezTo>
                  <a:cubicBezTo>
                    <a:pt x="27" y="14"/>
                    <a:pt x="29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1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4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6" name="Freeform 10"/>
            <p:cNvSpPr>
              <a:spLocks noEditPoints="1"/>
            </p:cNvSpPr>
            <p:nvPr/>
          </p:nvSpPr>
          <p:spPr bwMode="auto">
            <a:xfrm>
              <a:off x="4558907" y="2030581"/>
              <a:ext cx="277284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7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1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4 w 95"/>
                <a:gd name="T37" fmla="*/ 133 h 234"/>
                <a:gd name="T38" fmla="*/ 44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4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29" y="29"/>
                    <a:pt x="27" y="25"/>
                    <a:pt x="27" y="19"/>
                  </a:cubicBezTo>
                  <a:cubicBezTo>
                    <a:pt x="27" y="14"/>
                    <a:pt x="29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1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4" y="133"/>
                    <a:pt x="44" y="133"/>
                    <a:pt x="44" y="133"/>
                  </a:cubicBezTo>
                  <a:cubicBezTo>
                    <a:pt x="44" y="224"/>
                    <a:pt x="44" y="224"/>
                    <a:pt x="44" y="224"/>
                  </a:cubicBezTo>
                  <a:cubicBezTo>
                    <a:pt x="44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4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7" name="Freeform 11"/>
            <p:cNvSpPr>
              <a:spLocks noEditPoints="1"/>
            </p:cNvSpPr>
            <p:nvPr/>
          </p:nvSpPr>
          <p:spPr bwMode="auto">
            <a:xfrm>
              <a:off x="2797840" y="2030581"/>
              <a:ext cx="279400" cy="679451"/>
            </a:xfrm>
            <a:custGeom>
              <a:avLst/>
              <a:gdLst>
                <a:gd name="T0" fmla="*/ 68 w 96"/>
                <a:gd name="T1" fmla="*/ 19 h 234"/>
                <a:gd name="T2" fmla="*/ 62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2 w 96"/>
                <a:gd name="T15" fmla="*/ 6 h 234"/>
                <a:gd name="T16" fmla="*/ 68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8 w 96"/>
                <a:gd name="T23" fmla="*/ 134 h 234"/>
                <a:gd name="T24" fmla="*/ 78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8" y="19"/>
                  </a:moveTo>
                  <a:cubicBezTo>
                    <a:pt x="68" y="25"/>
                    <a:pt x="66" y="29"/>
                    <a:pt x="62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3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8" y="2"/>
                    <a:pt x="42" y="0"/>
                    <a:pt x="48" y="0"/>
                  </a:cubicBezTo>
                  <a:cubicBezTo>
                    <a:pt x="53" y="0"/>
                    <a:pt x="58" y="2"/>
                    <a:pt x="62" y="6"/>
                  </a:cubicBezTo>
                  <a:cubicBezTo>
                    <a:pt x="66" y="9"/>
                    <a:pt x="68" y="14"/>
                    <a:pt x="68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8" y="140"/>
                    <a:pt x="78" y="134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70" y="234"/>
                    <a:pt x="62" y="234"/>
                  </a:cubicBezTo>
                  <a:cubicBezTo>
                    <a:pt x="55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2" y="234"/>
                    <a:pt x="34" y="234"/>
                  </a:cubicBezTo>
                  <a:cubicBezTo>
                    <a:pt x="27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9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8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8" name="Freeform 13"/>
            <p:cNvSpPr>
              <a:spLocks noEditPoints="1"/>
            </p:cNvSpPr>
            <p:nvPr/>
          </p:nvSpPr>
          <p:spPr bwMode="auto">
            <a:xfrm>
              <a:off x="3384156" y="2030581"/>
              <a:ext cx="277284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8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2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4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4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9" name="Freeform 15"/>
            <p:cNvSpPr>
              <a:spLocks noEditPoints="1"/>
            </p:cNvSpPr>
            <p:nvPr/>
          </p:nvSpPr>
          <p:spPr bwMode="auto">
            <a:xfrm>
              <a:off x="1337340" y="2030581"/>
              <a:ext cx="279400" cy="679451"/>
            </a:xfrm>
            <a:custGeom>
              <a:avLst/>
              <a:gdLst>
                <a:gd name="T0" fmla="*/ 67 w 96"/>
                <a:gd name="T1" fmla="*/ 19 h 234"/>
                <a:gd name="T2" fmla="*/ 62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2 w 96"/>
                <a:gd name="T15" fmla="*/ 6 h 234"/>
                <a:gd name="T16" fmla="*/ 67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8 w 96"/>
                <a:gd name="T23" fmla="*/ 134 h 234"/>
                <a:gd name="T24" fmla="*/ 78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7" y="19"/>
                  </a:moveTo>
                  <a:cubicBezTo>
                    <a:pt x="67" y="25"/>
                    <a:pt x="65" y="29"/>
                    <a:pt x="62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2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8" y="2"/>
                    <a:pt x="42" y="0"/>
                    <a:pt x="48" y="0"/>
                  </a:cubicBezTo>
                  <a:cubicBezTo>
                    <a:pt x="53" y="0"/>
                    <a:pt x="58" y="2"/>
                    <a:pt x="62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8" y="140"/>
                    <a:pt x="78" y="134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10" name="Freeform 16"/>
            <p:cNvSpPr>
              <a:spLocks noEditPoints="1"/>
            </p:cNvSpPr>
            <p:nvPr/>
          </p:nvSpPr>
          <p:spPr bwMode="auto">
            <a:xfrm>
              <a:off x="4268923" y="2030581"/>
              <a:ext cx="279400" cy="679451"/>
            </a:xfrm>
            <a:custGeom>
              <a:avLst/>
              <a:gdLst>
                <a:gd name="T0" fmla="*/ 67 w 96"/>
                <a:gd name="T1" fmla="*/ 19 h 234"/>
                <a:gd name="T2" fmla="*/ 62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2 w 96"/>
                <a:gd name="T15" fmla="*/ 6 h 234"/>
                <a:gd name="T16" fmla="*/ 67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7 w 96"/>
                <a:gd name="T23" fmla="*/ 134 h 234"/>
                <a:gd name="T24" fmla="*/ 77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7" y="19"/>
                  </a:moveTo>
                  <a:cubicBezTo>
                    <a:pt x="67" y="25"/>
                    <a:pt x="65" y="29"/>
                    <a:pt x="62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2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8" y="2"/>
                    <a:pt x="42" y="0"/>
                    <a:pt x="48" y="0"/>
                  </a:cubicBezTo>
                  <a:cubicBezTo>
                    <a:pt x="53" y="0"/>
                    <a:pt x="58" y="2"/>
                    <a:pt x="62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11" name="Freeform 17"/>
            <p:cNvSpPr>
              <a:spLocks noEditPoints="1"/>
            </p:cNvSpPr>
            <p:nvPr/>
          </p:nvSpPr>
          <p:spPr bwMode="auto">
            <a:xfrm>
              <a:off x="2509974" y="2030581"/>
              <a:ext cx="275167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4 w 95"/>
                <a:gd name="T7" fmla="*/ 34 h 234"/>
                <a:gd name="T8" fmla="*/ 28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2 w 95"/>
                <a:gd name="T31" fmla="*/ 234 h 234"/>
                <a:gd name="T32" fmla="*/ 51 w 95"/>
                <a:gd name="T33" fmla="*/ 224 h 234"/>
                <a:gd name="T34" fmla="*/ 51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4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5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12" name="Freeform 19"/>
            <p:cNvSpPr>
              <a:spLocks noEditPoints="1"/>
            </p:cNvSpPr>
            <p:nvPr/>
          </p:nvSpPr>
          <p:spPr bwMode="auto">
            <a:xfrm>
              <a:off x="1925774" y="2030581"/>
              <a:ext cx="279400" cy="679451"/>
            </a:xfrm>
            <a:custGeom>
              <a:avLst/>
              <a:gdLst>
                <a:gd name="T0" fmla="*/ 67 w 96"/>
                <a:gd name="T1" fmla="*/ 19 h 234"/>
                <a:gd name="T2" fmla="*/ 61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1 w 96"/>
                <a:gd name="T15" fmla="*/ 6 h 234"/>
                <a:gd name="T16" fmla="*/ 67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7 w 96"/>
                <a:gd name="T23" fmla="*/ 134 h 234"/>
                <a:gd name="T24" fmla="*/ 77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2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7" y="2"/>
                    <a:pt x="42" y="0"/>
                    <a:pt x="48" y="0"/>
                  </a:cubicBezTo>
                  <a:cubicBezTo>
                    <a:pt x="53" y="0"/>
                    <a:pt x="58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13" name="Freeform 20"/>
            <p:cNvSpPr>
              <a:spLocks noEditPoints="1"/>
            </p:cNvSpPr>
            <p:nvPr/>
          </p:nvSpPr>
          <p:spPr bwMode="auto">
            <a:xfrm>
              <a:off x="4855240" y="2030581"/>
              <a:ext cx="279400" cy="679451"/>
            </a:xfrm>
            <a:custGeom>
              <a:avLst/>
              <a:gdLst>
                <a:gd name="T0" fmla="*/ 67 w 96"/>
                <a:gd name="T1" fmla="*/ 19 h 234"/>
                <a:gd name="T2" fmla="*/ 61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1 w 96"/>
                <a:gd name="T15" fmla="*/ 6 h 234"/>
                <a:gd name="T16" fmla="*/ 67 w 96"/>
                <a:gd name="T17" fmla="*/ 19 h 234"/>
                <a:gd name="T18" fmla="*/ 96 w 96"/>
                <a:gd name="T19" fmla="*/ 134 h 234"/>
                <a:gd name="T20" fmla="*/ 86 w 96"/>
                <a:gd name="T21" fmla="*/ 143 h 234"/>
                <a:gd name="T22" fmla="*/ 77 w 96"/>
                <a:gd name="T23" fmla="*/ 134 h 234"/>
                <a:gd name="T24" fmla="*/ 77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2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7" y="2"/>
                    <a:pt x="42" y="0"/>
                    <a:pt x="48" y="0"/>
                  </a:cubicBezTo>
                  <a:cubicBezTo>
                    <a:pt x="53" y="0"/>
                    <a:pt x="58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14" name="Freeform 21"/>
            <p:cNvSpPr>
              <a:spLocks noEditPoints="1"/>
            </p:cNvSpPr>
            <p:nvPr/>
          </p:nvSpPr>
          <p:spPr bwMode="auto">
            <a:xfrm>
              <a:off x="3096290" y="2030581"/>
              <a:ext cx="277284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8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2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5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15" name="Freeform 23"/>
            <p:cNvSpPr>
              <a:spLocks noEditPoints="1"/>
            </p:cNvSpPr>
            <p:nvPr/>
          </p:nvSpPr>
          <p:spPr bwMode="auto">
            <a:xfrm>
              <a:off x="3682607" y="2030581"/>
              <a:ext cx="277284" cy="679451"/>
            </a:xfrm>
            <a:custGeom>
              <a:avLst/>
              <a:gdLst>
                <a:gd name="T0" fmla="*/ 67 w 96"/>
                <a:gd name="T1" fmla="*/ 19 h 234"/>
                <a:gd name="T2" fmla="*/ 62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2 w 96"/>
                <a:gd name="T15" fmla="*/ 6 h 234"/>
                <a:gd name="T16" fmla="*/ 67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8 w 96"/>
                <a:gd name="T23" fmla="*/ 134 h 234"/>
                <a:gd name="T24" fmla="*/ 78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7" y="19"/>
                  </a:moveTo>
                  <a:cubicBezTo>
                    <a:pt x="67" y="25"/>
                    <a:pt x="66" y="29"/>
                    <a:pt x="62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2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8" y="2"/>
                    <a:pt x="42" y="0"/>
                    <a:pt x="48" y="0"/>
                  </a:cubicBezTo>
                  <a:cubicBezTo>
                    <a:pt x="53" y="0"/>
                    <a:pt x="58" y="2"/>
                    <a:pt x="62" y="6"/>
                  </a:cubicBezTo>
                  <a:cubicBezTo>
                    <a:pt x="66" y="9"/>
                    <a:pt x="67" y="14"/>
                    <a:pt x="67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8" y="140"/>
                    <a:pt x="78" y="134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71" name="Freeform 5"/>
            <p:cNvSpPr>
              <a:spLocks noEditPoints="1"/>
            </p:cNvSpPr>
            <p:nvPr/>
          </p:nvSpPr>
          <p:spPr bwMode="auto">
            <a:xfrm>
              <a:off x="5170623" y="2030581"/>
              <a:ext cx="277284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8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2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4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29" y="29"/>
                    <a:pt x="28" y="25"/>
                    <a:pt x="28" y="19"/>
                  </a:cubicBezTo>
                  <a:cubicBezTo>
                    <a:pt x="28" y="14"/>
                    <a:pt x="29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4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72" name="Freeform 7"/>
            <p:cNvSpPr>
              <a:spLocks noEditPoints="1"/>
            </p:cNvSpPr>
            <p:nvPr/>
          </p:nvSpPr>
          <p:spPr bwMode="auto">
            <a:xfrm>
              <a:off x="6341139" y="2030581"/>
              <a:ext cx="277284" cy="679451"/>
            </a:xfrm>
            <a:custGeom>
              <a:avLst/>
              <a:gdLst>
                <a:gd name="T0" fmla="*/ 68 w 96"/>
                <a:gd name="T1" fmla="*/ 19 h 234"/>
                <a:gd name="T2" fmla="*/ 62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2 w 96"/>
                <a:gd name="T15" fmla="*/ 6 h 234"/>
                <a:gd name="T16" fmla="*/ 68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8 w 96"/>
                <a:gd name="T23" fmla="*/ 134 h 234"/>
                <a:gd name="T24" fmla="*/ 78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9 w 96"/>
                <a:gd name="T47" fmla="*/ 69 h 234"/>
                <a:gd name="T48" fmla="*/ 19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8" y="19"/>
                  </a:moveTo>
                  <a:cubicBezTo>
                    <a:pt x="68" y="25"/>
                    <a:pt x="66" y="29"/>
                    <a:pt x="62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3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8" y="2"/>
                    <a:pt x="43" y="0"/>
                    <a:pt x="48" y="0"/>
                  </a:cubicBezTo>
                  <a:cubicBezTo>
                    <a:pt x="53" y="0"/>
                    <a:pt x="58" y="2"/>
                    <a:pt x="62" y="6"/>
                  </a:cubicBezTo>
                  <a:cubicBezTo>
                    <a:pt x="66" y="9"/>
                    <a:pt x="68" y="14"/>
                    <a:pt x="68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8" y="140"/>
                    <a:pt x="78" y="134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70" y="234"/>
                    <a:pt x="62" y="234"/>
                  </a:cubicBezTo>
                  <a:cubicBezTo>
                    <a:pt x="55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2" y="234"/>
                    <a:pt x="34" y="234"/>
                  </a:cubicBezTo>
                  <a:cubicBezTo>
                    <a:pt x="27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9" y="69"/>
                    <a:pt x="19" y="69"/>
                    <a:pt x="19" y="69"/>
                  </a:cubicBezTo>
                  <a:cubicBezTo>
                    <a:pt x="19" y="134"/>
                    <a:pt x="19" y="134"/>
                    <a:pt x="19" y="134"/>
                  </a:cubicBezTo>
                  <a:cubicBezTo>
                    <a:pt x="19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9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8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73" name="Freeform 9"/>
            <p:cNvSpPr>
              <a:spLocks noEditPoints="1"/>
            </p:cNvSpPr>
            <p:nvPr/>
          </p:nvSpPr>
          <p:spPr bwMode="auto">
            <a:xfrm>
              <a:off x="5759056" y="2030581"/>
              <a:ext cx="275167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7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1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4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29" y="29"/>
                    <a:pt x="27" y="25"/>
                    <a:pt x="27" y="19"/>
                  </a:cubicBezTo>
                  <a:cubicBezTo>
                    <a:pt x="27" y="14"/>
                    <a:pt x="29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1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4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76" name="Freeform 15"/>
            <p:cNvSpPr>
              <a:spLocks noEditPoints="1"/>
            </p:cNvSpPr>
            <p:nvPr/>
          </p:nvSpPr>
          <p:spPr bwMode="auto">
            <a:xfrm>
              <a:off x="5466956" y="2030581"/>
              <a:ext cx="279400" cy="679451"/>
            </a:xfrm>
            <a:custGeom>
              <a:avLst/>
              <a:gdLst>
                <a:gd name="T0" fmla="*/ 67 w 96"/>
                <a:gd name="T1" fmla="*/ 19 h 234"/>
                <a:gd name="T2" fmla="*/ 62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2 w 96"/>
                <a:gd name="T15" fmla="*/ 6 h 234"/>
                <a:gd name="T16" fmla="*/ 67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8 w 96"/>
                <a:gd name="T23" fmla="*/ 134 h 234"/>
                <a:gd name="T24" fmla="*/ 78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7" y="19"/>
                  </a:moveTo>
                  <a:cubicBezTo>
                    <a:pt x="67" y="25"/>
                    <a:pt x="65" y="29"/>
                    <a:pt x="62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2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8" y="2"/>
                    <a:pt x="42" y="0"/>
                    <a:pt x="48" y="0"/>
                  </a:cubicBezTo>
                  <a:cubicBezTo>
                    <a:pt x="53" y="0"/>
                    <a:pt x="58" y="2"/>
                    <a:pt x="62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8" y="140"/>
                    <a:pt x="78" y="134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77" name="Freeform 17"/>
            <p:cNvSpPr>
              <a:spLocks noEditPoints="1"/>
            </p:cNvSpPr>
            <p:nvPr/>
          </p:nvSpPr>
          <p:spPr bwMode="auto">
            <a:xfrm>
              <a:off x="6639589" y="2030581"/>
              <a:ext cx="275167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4 w 95"/>
                <a:gd name="T7" fmla="*/ 34 h 234"/>
                <a:gd name="T8" fmla="*/ 28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2 w 95"/>
                <a:gd name="T31" fmla="*/ 234 h 234"/>
                <a:gd name="T32" fmla="*/ 51 w 95"/>
                <a:gd name="T33" fmla="*/ 224 h 234"/>
                <a:gd name="T34" fmla="*/ 51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4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5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78" name="Freeform 19"/>
            <p:cNvSpPr>
              <a:spLocks noEditPoints="1"/>
            </p:cNvSpPr>
            <p:nvPr/>
          </p:nvSpPr>
          <p:spPr bwMode="auto">
            <a:xfrm>
              <a:off x="6055389" y="2030581"/>
              <a:ext cx="279400" cy="679451"/>
            </a:xfrm>
            <a:custGeom>
              <a:avLst/>
              <a:gdLst>
                <a:gd name="T0" fmla="*/ 67 w 96"/>
                <a:gd name="T1" fmla="*/ 19 h 234"/>
                <a:gd name="T2" fmla="*/ 61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1 w 96"/>
                <a:gd name="T15" fmla="*/ 6 h 234"/>
                <a:gd name="T16" fmla="*/ 67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7 w 96"/>
                <a:gd name="T23" fmla="*/ 134 h 234"/>
                <a:gd name="T24" fmla="*/ 77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2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7" y="2"/>
                    <a:pt x="42" y="0"/>
                    <a:pt x="48" y="0"/>
                  </a:cubicBezTo>
                  <a:cubicBezTo>
                    <a:pt x="53" y="0"/>
                    <a:pt x="58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7198390" y="3123480"/>
            <a:ext cx="980016" cy="980016"/>
            <a:chOff x="7198390" y="3123480"/>
            <a:chExt cx="980016" cy="980016"/>
          </a:xfrm>
        </p:grpSpPr>
        <p:sp>
          <p:nvSpPr>
            <p:cNvPr id="94" name="Oval 93"/>
            <p:cNvSpPr/>
            <p:nvPr/>
          </p:nvSpPr>
          <p:spPr>
            <a:xfrm>
              <a:off x="7198390" y="3123480"/>
              <a:ext cx="980016" cy="980016"/>
            </a:xfrm>
            <a:prstGeom prst="ellipse">
              <a:avLst/>
            </a:prstGeom>
            <a:solidFill>
              <a:srgbClr val="96B3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b="1">
                <a:solidFill>
                  <a:schemeClr val="bg1"/>
                </a:solidFill>
                <a:latin typeface="Lato" panose="020F0502020204030203" pitchFamily="34" charset="0"/>
              </a:endParaRPr>
            </a:p>
          </p:txBody>
        </p:sp>
        <p:sp>
          <p:nvSpPr>
            <p:cNvPr id="96" name="Rectangle 95"/>
            <p:cNvSpPr/>
            <p:nvPr/>
          </p:nvSpPr>
          <p:spPr>
            <a:xfrm>
              <a:off x="7214794" y="3321330"/>
              <a:ext cx="914401" cy="5062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2000" b="1" dirty="0">
                  <a:solidFill>
                    <a:schemeClr val="bg1"/>
                  </a:solidFill>
                  <a:latin typeface="Lato" panose="020F0502020204030203" pitchFamily="34" charset="0"/>
                  <a:ea typeface="Open Sans" pitchFamily="34" charset="0"/>
                  <a:cs typeface="Open Sans" pitchFamily="34" charset="0"/>
                </a:rPr>
                <a:t>73.3%</a:t>
              </a: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1041007" y="3273763"/>
            <a:ext cx="5873749" cy="679451"/>
            <a:chOff x="1041007" y="3273763"/>
            <a:chExt cx="5873749" cy="679451"/>
          </a:xfrm>
        </p:grpSpPr>
        <p:sp>
          <p:nvSpPr>
            <p:cNvPr id="80" name="Freeform 5"/>
            <p:cNvSpPr>
              <a:spLocks noEditPoints="1"/>
            </p:cNvSpPr>
            <p:nvPr/>
          </p:nvSpPr>
          <p:spPr bwMode="auto">
            <a:xfrm>
              <a:off x="1041007" y="3273763"/>
              <a:ext cx="277284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8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2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4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29" y="29"/>
                    <a:pt x="28" y="25"/>
                    <a:pt x="28" y="19"/>
                  </a:cubicBezTo>
                  <a:cubicBezTo>
                    <a:pt x="28" y="14"/>
                    <a:pt x="29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4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96B357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81" name="Freeform 6"/>
            <p:cNvSpPr>
              <a:spLocks noEditPoints="1"/>
            </p:cNvSpPr>
            <p:nvPr/>
          </p:nvSpPr>
          <p:spPr bwMode="auto">
            <a:xfrm>
              <a:off x="3972590" y="3273763"/>
              <a:ext cx="275167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8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1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4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29" y="29"/>
                    <a:pt x="28" y="25"/>
                    <a:pt x="28" y="19"/>
                  </a:cubicBezTo>
                  <a:cubicBezTo>
                    <a:pt x="28" y="14"/>
                    <a:pt x="29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1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4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96B357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82" name="Freeform 7"/>
            <p:cNvSpPr>
              <a:spLocks noEditPoints="1"/>
            </p:cNvSpPr>
            <p:nvPr/>
          </p:nvSpPr>
          <p:spPr bwMode="auto">
            <a:xfrm>
              <a:off x="2211523" y="3273763"/>
              <a:ext cx="277284" cy="679451"/>
            </a:xfrm>
            <a:custGeom>
              <a:avLst/>
              <a:gdLst>
                <a:gd name="T0" fmla="*/ 68 w 96"/>
                <a:gd name="T1" fmla="*/ 19 h 234"/>
                <a:gd name="T2" fmla="*/ 62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2 w 96"/>
                <a:gd name="T15" fmla="*/ 6 h 234"/>
                <a:gd name="T16" fmla="*/ 68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8 w 96"/>
                <a:gd name="T23" fmla="*/ 134 h 234"/>
                <a:gd name="T24" fmla="*/ 78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9 w 96"/>
                <a:gd name="T47" fmla="*/ 69 h 234"/>
                <a:gd name="T48" fmla="*/ 19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8" y="19"/>
                  </a:moveTo>
                  <a:cubicBezTo>
                    <a:pt x="68" y="25"/>
                    <a:pt x="66" y="29"/>
                    <a:pt x="62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3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8" y="2"/>
                    <a:pt x="43" y="0"/>
                    <a:pt x="48" y="0"/>
                  </a:cubicBezTo>
                  <a:cubicBezTo>
                    <a:pt x="53" y="0"/>
                    <a:pt x="58" y="2"/>
                    <a:pt x="62" y="6"/>
                  </a:cubicBezTo>
                  <a:cubicBezTo>
                    <a:pt x="66" y="9"/>
                    <a:pt x="68" y="14"/>
                    <a:pt x="68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8" y="140"/>
                    <a:pt x="78" y="134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70" y="234"/>
                    <a:pt x="62" y="234"/>
                  </a:cubicBezTo>
                  <a:cubicBezTo>
                    <a:pt x="55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2" y="234"/>
                    <a:pt x="34" y="234"/>
                  </a:cubicBezTo>
                  <a:cubicBezTo>
                    <a:pt x="27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9" y="69"/>
                    <a:pt x="19" y="69"/>
                    <a:pt x="19" y="69"/>
                  </a:cubicBezTo>
                  <a:cubicBezTo>
                    <a:pt x="19" y="134"/>
                    <a:pt x="19" y="134"/>
                    <a:pt x="19" y="134"/>
                  </a:cubicBezTo>
                  <a:cubicBezTo>
                    <a:pt x="19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9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8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96B357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83" name="Freeform 9"/>
            <p:cNvSpPr>
              <a:spLocks noEditPoints="1"/>
            </p:cNvSpPr>
            <p:nvPr/>
          </p:nvSpPr>
          <p:spPr bwMode="auto">
            <a:xfrm>
              <a:off x="1629440" y="3273763"/>
              <a:ext cx="275167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7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1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4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29" y="29"/>
                    <a:pt x="27" y="25"/>
                    <a:pt x="27" y="19"/>
                  </a:cubicBezTo>
                  <a:cubicBezTo>
                    <a:pt x="27" y="14"/>
                    <a:pt x="29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1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4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96B357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84" name="Freeform 10"/>
            <p:cNvSpPr>
              <a:spLocks noEditPoints="1"/>
            </p:cNvSpPr>
            <p:nvPr/>
          </p:nvSpPr>
          <p:spPr bwMode="auto">
            <a:xfrm>
              <a:off x="4558907" y="3273763"/>
              <a:ext cx="277284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7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1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4 w 95"/>
                <a:gd name="T37" fmla="*/ 133 h 234"/>
                <a:gd name="T38" fmla="*/ 44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4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29" y="29"/>
                    <a:pt x="27" y="25"/>
                    <a:pt x="27" y="19"/>
                  </a:cubicBezTo>
                  <a:cubicBezTo>
                    <a:pt x="27" y="14"/>
                    <a:pt x="29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1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4" y="133"/>
                    <a:pt x="44" y="133"/>
                    <a:pt x="44" y="133"/>
                  </a:cubicBezTo>
                  <a:cubicBezTo>
                    <a:pt x="44" y="224"/>
                    <a:pt x="44" y="224"/>
                    <a:pt x="44" y="224"/>
                  </a:cubicBezTo>
                  <a:cubicBezTo>
                    <a:pt x="44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4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96B357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85" name="Freeform 11"/>
            <p:cNvSpPr>
              <a:spLocks noEditPoints="1"/>
            </p:cNvSpPr>
            <p:nvPr/>
          </p:nvSpPr>
          <p:spPr bwMode="auto">
            <a:xfrm>
              <a:off x="2797840" y="3273763"/>
              <a:ext cx="279400" cy="679451"/>
            </a:xfrm>
            <a:custGeom>
              <a:avLst/>
              <a:gdLst>
                <a:gd name="T0" fmla="*/ 68 w 96"/>
                <a:gd name="T1" fmla="*/ 19 h 234"/>
                <a:gd name="T2" fmla="*/ 62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2 w 96"/>
                <a:gd name="T15" fmla="*/ 6 h 234"/>
                <a:gd name="T16" fmla="*/ 68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8 w 96"/>
                <a:gd name="T23" fmla="*/ 134 h 234"/>
                <a:gd name="T24" fmla="*/ 78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8" y="19"/>
                  </a:moveTo>
                  <a:cubicBezTo>
                    <a:pt x="68" y="25"/>
                    <a:pt x="66" y="29"/>
                    <a:pt x="62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3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8" y="2"/>
                    <a:pt x="42" y="0"/>
                    <a:pt x="48" y="0"/>
                  </a:cubicBezTo>
                  <a:cubicBezTo>
                    <a:pt x="53" y="0"/>
                    <a:pt x="58" y="2"/>
                    <a:pt x="62" y="6"/>
                  </a:cubicBezTo>
                  <a:cubicBezTo>
                    <a:pt x="66" y="9"/>
                    <a:pt x="68" y="14"/>
                    <a:pt x="68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8" y="140"/>
                    <a:pt x="78" y="134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70" y="234"/>
                    <a:pt x="62" y="234"/>
                  </a:cubicBezTo>
                  <a:cubicBezTo>
                    <a:pt x="55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2" y="234"/>
                    <a:pt x="34" y="234"/>
                  </a:cubicBezTo>
                  <a:cubicBezTo>
                    <a:pt x="27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9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8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96B357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86" name="Freeform 13"/>
            <p:cNvSpPr>
              <a:spLocks noEditPoints="1"/>
            </p:cNvSpPr>
            <p:nvPr/>
          </p:nvSpPr>
          <p:spPr bwMode="auto">
            <a:xfrm>
              <a:off x="3384156" y="3273763"/>
              <a:ext cx="277284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8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2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4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4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96B357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87" name="Freeform 15"/>
            <p:cNvSpPr>
              <a:spLocks noEditPoints="1"/>
            </p:cNvSpPr>
            <p:nvPr/>
          </p:nvSpPr>
          <p:spPr bwMode="auto">
            <a:xfrm>
              <a:off x="1337340" y="3273763"/>
              <a:ext cx="279400" cy="679451"/>
            </a:xfrm>
            <a:custGeom>
              <a:avLst/>
              <a:gdLst>
                <a:gd name="T0" fmla="*/ 67 w 96"/>
                <a:gd name="T1" fmla="*/ 19 h 234"/>
                <a:gd name="T2" fmla="*/ 62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2 w 96"/>
                <a:gd name="T15" fmla="*/ 6 h 234"/>
                <a:gd name="T16" fmla="*/ 67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8 w 96"/>
                <a:gd name="T23" fmla="*/ 134 h 234"/>
                <a:gd name="T24" fmla="*/ 78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7" y="19"/>
                  </a:moveTo>
                  <a:cubicBezTo>
                    <a:pt x="67" y="25"/>
                    <a:pt x="65" y="29"/>
                    <a:pt x="62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2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8" y="2"/>
                    <a:pt x="42" y="0"/>
                    <a:pt x="48" y="0"/>
                  </a:cubicBezTo>
                  <a:cubicBezTo>
                    <a:pt x="53" y="0"/>
                    <a:pt x="58" y="2"/>
                    <a:pt x="62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8" y="140"/>
                    <a:pt x="78" y="134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96B357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88" name="Freeform 16"/>
            <p:cNvSpPr>
              <a:spLocks noEditPoints="1"/>
            </p:cNvSpPr>
            <p:nvPr/>
          </p:nvSpPr>
          <p:spPr bwMode="auto">
            <a:xfrm>
              <a:off x="4268923" y="3273763"/>
              <a:ext cx="279400" cy="679451"/>
            </a:xfrm>
            <a:custGeom>
              <a:avLst/>
              <a:gdLst>
                <a:gd name="T0" fmla="*/ 67 w 96"/>
                <a:gd name="T1" fmla="*/ 19 h 234"/>
                <a:gd name="T2" fmla="*/ 62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2 w 96"/>
                <a:gd name="T15" fmla="*/ 6 h 234"/>
                <a:gd name="T16" fmla="*/ 67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7 w 96"/>
                <a:gd name="T23" fmla="*/ 134 h 234"/>
                <a:gd name="T24" fmla="*/ 77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7" y="19"/>
                  </a:moveTo>
                  <a:cubicBezTo>
                    <a:pt x="67" y="25"/>
                    <a:pt x="65" y="29"/>
                    <a:pt x="62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2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8" y="2"/>
                    <a:pt x="42" y="0"/>
                    <a:pt x="48" y="0"/>
                  </a:cubicBezTo>
                  <a:cubicBezTo>
                    <a:pt x="53" y="0"/>
                    <a:pt x="58" y="2"/>
                    <a:pt x="62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96B357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89" name="Freeform 17"/>
            <p:cNvSpPr>
              <a:spLocks noEditPoints="1"/>
            </p:cNvSpPr>
            <p:nvPr/>
          </p:nvSpPr>
          <p:spPr bwMode="auto">
            <a:xfrm>
              <a:off x="2509974" y="3273763"/>
              <a:ext cx="275167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4 w 95"/>
                <a:gd name="T7" fmla="*/ 34 h 234"/>
                <a:gd name="T8" fmla="*/ 28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2 w 95"/>
                <a:gd name="T31" fmla="*/ 234 h 234"/>
                <a:gd name="T32" fmla="*/ 51 w 95"/>
                <a:gd name="T33" fmla="*/ 224 h 234"/>
                <a:gd name="T34" fmla="*/ 51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4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5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96B357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90" name="Freeform 19"/>
            <p:cNvSpPr>
              <a:spLocks noEditPoints="1"/>
            </p:cNvSpPr>
            <p:nvPr/>
          </p:nvSpPr>
          <p:spPr bwMode="auto">
            <a:xfrm>
              <a:off x="1925774" y="3273763"/>
              <a:ext cx="279400" cy="679451"/>
            </a:xfrm>
            <a:custGeom>
              <a:avLst/>
              <a:gdLst>
                <a:gd name="T0" fmla="*/ 67 w 96"/>
                <a:gd name="T1" fmla="*/ 19 h 234"/>
                <a:gd name="T2" fmla="*/ 61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1 w 96"/>
                <a:gd name="T15" fmla="*/ 6 h 234"/>
                <a:gd name="T16" fmla="*/ 67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7 w 96"/>
                <a:gd name="T23" fmla="*/ 134 h 234"/>
                <a:gd name="T24" fmla="*/ 77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2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7" y="2"/>
                    <a:pt x="42" y="0"/>
                    <a:pt x="48" y="0"/>
                  </a:cubicBezTo>
                  <a:cubicBezTo>
                    <a:pt x="53" y="0"/>
                    <a:pt x="58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96B357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91" name="Freeform 20"/>
            <p:cNvSpPr>
              <a:spLocks noEditPoints="1"/>
            </p:cNvSpPr>
            <p:nvPr/>
          </p:nvSpPr>
          <p:spPr bwMode="auto">
            <a:xfrm>
              <a:off x="4855240" y="3273763"/>
              <a:ext cx="279400" cy="679451"/>
            </a:xfrm>
            <a:custGeom>
              <a:avLst/>
              <a:gdLst>
                <a:gd name="T0" fmla="*/ 67 w 96"/>
                <a:gd name="T1" fmla="*/ 19 h 234"/>
                <a:gd name="T2" fmla="*/ 61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1 w 96"/>
                <a:gd name="T15" fmla="*/ 6 h 234"/>
                <a:gd name="T16" fmla="*/ 67 w 96"/>
                <a:gd name="T17" fmla="*/ 19 h 234"/>
                <a:gd name="T18" fmla="*/ 96 w 96"/>
                <a:gd name="T19" fmla="*/ 134 h 234"/>
                <a:gd name="T20" fmla="*/ 86 w 96"/>
                <a:gd name="T21" fmla="*/ 143 h 234"/>
                <a:gd name="T22" fmla="*/ 77 w 96"/>
                <a:gd name="T23" fmla="*/ 134 h 234"/>
                <a:gd name="T24" fmla="*/ 77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2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7" y="2"/>
                    <a:pt x="42" y="0"/>
                    <a:pt x="48" y="0"/>
                  </a:cubicBezTo>
                  <a:cubicBezTo>
                    <a:pt x="53" y="0"/>
                    <a:pt x="58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96B357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92" name="Freeform 21"/>
            <p:cNvSpPr>
              <a:spLocks noEditPoints="1"/>
            </p:cNvSpPr>
            <p:nvPr/>
          </p:nvSpPr>
          <p:spPr bwMode="auto">
            <a:xfrm>
              <a:off x="3096290" y="3273763"/>
              <a:ext cx="277284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8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2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5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96B357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93" name="Freeform 23"/>
            <p:cNvSpPr>
              <a:spLocks noEditPoints="1"/>
            </p:cNvSpPr>
            <p:nvPr/>
          </p:nvSpPr>
          <p:spPr bwMode="auto">
            <a:xfrm>
              <a:off x="3682607" y="3273763"/>
              <a:ext cx="277284" cy="679451"/>
            </a:xfrm>
            <a:custGeom>
              <a:avLst/>
              <a:gdLst>
                <a:gd name="T0" fmla="*/ 67 w 96"/>
                <a:gd name="T1" fmla="*/ 19 h 234"/>
                <a:gd name="T2" fmla="*/ 62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2 w 96"/>
                <a:gd name="T15" fmla="*/ 6 h 234"/>
                <a:gd name="T16" fmla="*/ 67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8 w 96"/>
                <a:gd name="T23" fmla="*/ 134 h 234"/>
                <a:gd name="T24" fmla="*/ 78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7" y="19"/>
                  </a:moveTo>
                  <a:cubicBezTo>
                    <a:pt x="67" y="25"/>
                    <a:pt x="66" y="29"/>
                    <a:pt x="62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2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8" y="2"/>
                    <a:pt x="42" y="0"/>
                    <a:pt x="48" y="0"/>
                  </a:cubicBezTo>
                  <a:cubicBezTo>
                    <a:pt x="53" y="0"/>
                    <a:pt x="58" y="2"/>
                    <a:pt x="62" y="6"/>
                  </a:cubicBezTo>
                  <a:cubicBezTo>
                    <a:pt x="66" y="9"/>
                    <a:pt x="67" y="14"/>
                    <a:pt x="67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8" y="140"/>
                    <a:pt x="78" y="134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96B357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97" name="Freeform 5"/>
            <p:cNvSpPr>
              <a:spLocks noEditPoints="1"/>
            </p:cNvSpPr>
            <p:nvPr/>
          </p:nvSpPr>
          <p:spPr bwMode="auto">
            <a:xfrm>
              <a:off x="5170623" y="3273763"/>
              <a:ext cx="277284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8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2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4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29" y="29"/>
                    <a:pt x="28" y="25"/>
                    <a:pt x="28" y="19"/>
                  </a:cubicBezTo>
                  <a:cubicBezTo>
                    <a:pt x="28" y="14"/>
                    <a:pt x="29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4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96B357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98" name="Freeform 7"/>
            <p:cNvSpPr>
              <a:spLocks noEditPoints="1"/>
            </p:cNvSpPr>
            <p:nvPr/>
          </p:nvSpPr>
          <p:spPr bwMode="auto">
            <a:xfrm>
              <a:off x="6341139" y="3273763"/>
              <a:ext cx="277284" cy="679451"/>
            </a:xfrm>
            <a:custGeom>
              <a:avLst/>
              <a:gdLst>
                <a:gd name="T0" fmla="*/ 68 w 96"/>
                <a:gd name="T1" fmla="*/ 19 h 234"/>
                <a:gd name="T2" fmla="*/ 62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2 w 96"/>
                <a:gd name="T15" fmla="*/ 6 h 234"/>
                <a:gd name="T16" fmla="*/ 68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8 w 96"/>
                <a:gd name="T23" fmla="*/ 134 h 234"/>
                <a:gd name="T24" fmla="*/ 78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9 w 96"/>
                <a:gd name="T47" fmla="*/ 69 h 234"/>
                <a:gd name="T48" fmla="*/ 19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8" y="19"/>
                  </a:moveTo>
                  <a:cubicBezTo>
                    <a:pt x="68" y="25"/>
                    <a:pt x="66" y="29"/>
                    <a:pt x="62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3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8" y="2"/>
                    <a:pt x="43" y="0"/>
                    <a:pt x="48" y="0"/>
                  </a:cubicBezTo>
                  <a:cubicBezTo>
                    <a:pt x="53" y="0"/>
                    <a:pt x="58" y="2"/>
                    <a:pt x="62" y="6"/>
                  </a:cubicBezTo>
                  <a:cubicBezTo>
                    <a:pt x="66" y="9"/>
                    <a:pt x="68" y="14"/>
                    <a:pt x="68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8" y="140"/>
                    <a:pt x="78" y="134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70" y="234"/>
                    <a:pt x="62" y="234"/>
                  </a:cubicBezTo>
                  <a:cubicBezTo>
                    <a:pt x="55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2" y="234"/>
                    <a:pt x="34" y="234"/>
                  </a:cubicBezTo>
                  <a:cubicBezTo>
                    <a:pt x="27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9" y="69"/>
                    <a:pt x="19" y="69"/>
                    <a:pt x="19" y="69"/>
                  </a:cubicBezTo>
                  <a:cubicBezTo>
                    <a:pt x="19" y="134"/>
                    <a:pt x="19" y="134"/>
                    <a:pt x="19" y="134"/>
                  </a:cubicBezTo>
                  <a:cubicBezTo>
                    <a:pt x="19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9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8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99" name="Freeform 9"/>
            <p:cNvSpPr>
              <a:spLocks noEditPoints="1"/>
            </p:cNvSpPr>
            <p:nvPr/>
          </p:nvSpPr>
          <p:spPr bwMode="auto">
            <a:xfrm>
              <a:off x="5759056" y="3273763"/>
              <a:ext cx="275167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7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1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4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29" y="29"/>
                    <a:pt x="27" y="25"/>
                    <a:pt x="27" y="19"/>
                  </a:cubicBezTo>
                  <a:cubicBezTo>
                    <a:pt x="27" y="14"/>
                    <a:pt x="29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1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4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102" name="Freeform 15"/>
            <p:cNvSpPr>
              <a:spLocks noEditPoints="1"/>
            </p:cNvSpPr>
            <p:nvPr/>
          </p:nvSpPr>
          <p:spPr bwMode="auto">
            <a:xfrm>
              <a:off x="5466956" y="3273763"/>
              <a:ext cx="279400" cy="679451"/>
            </a:xfrm>
            <a:custGeom>
              <a:avLst/>
              <a:gdLst>
                <a:gd name="T0" fmla="*/ 67 w 96"/>
                <a:gd name="T1" fmla="*/ 19 h 234"/>
                <a:gd name="T2" fmla="*/ 62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2 w 96"/>
                <a:gd name="T15" fmla="*/ 6 h 234"/>
                <a:gd name="T16" fmla="*/ 67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8 w 96"/>
                <a:gd name="T23" fmla="*/ 134 h 234"/>
                <a:gd name="T24" fmla="*/ 78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7" y="19"/>
                  </a:moveTo>
                  <a:cubicBezTo>
                    <a:pt x="67" y="25"/>
                    <a:pt x="65" y="29"/>
                    <a:pt x="62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2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8" y="2"/>
                    <a:pt x="42" y="0"/>
                    <a:pt x="48" y="0"/>
                  </a:cubicBezTo>
                  <a:cubicBezTo>
                    <a:pt x="53" y="0"/>
                    <a:pt x="58" y="2"/>
                    <a:pt x="62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8" y="140"/>
                    <a:pt x="78" y="134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96B357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103" name="Freeform 17"/>
            <p:cNvSpPr>
              <a:spLocks noEditPoints="1"/>
            </p:cNvSpPr>
            <p:nvPr/>
          </p:nvSpPr>
          <p:spPr bwMode="auto">
            <a:xfrm>
              <a:off x="6639589" y="3273763"/>
              <a:ext cx="275167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4 w 95"/>
                <a:gd name="T7" fmla="*/ 34 h 234"/>
                <a:gd name="T8" fmla="*/ 28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2 w 95"/>
                <a:gd name="T31" fmla="*/ 234 h 234"/>
                <a:gd name="T32" fmla="*/ 51 w 95"/>
                <a:gd name="T33" fmla="*/ 224 h 234"/>
                <a:gd name="T34" fmla="*/ 51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4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5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104" name="Freeform 19"/>
            <p:cNvSpPr>
              <a:spLocks noEditPoints="1"/>
            </p:cNvSpPr>
            <p:nvPr/>
          </p:nvSpPr>
          <p:spPr bwMode="auto">
            <a:xfrm>
              <a:off x="6055389" y="3273763"/>
              <a:ext cx="279400" cy="679451"/>
            </a:xfrm>
            <a:custGeom>
              <a:avLst/>
              <a:gdLst>
                <a:gd name="T0" fmla="*/ 67 w 96"/>
                <a:gd name="T1" fmla="*/ 19 h 234"/>
                <a:gd name="T2" fmla="*/ 61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1 w 96"/>
                <a:gd name="T15" fmla="*/ 6 h 234"/>
                <a:gd name="T16" fmla="*/ 67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7 w 96"/>
                <a:gd name="T23" fmla="*/ 134 h 234"/>
                <a:gd name="T24" fmla="*/ 77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2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7" y="2"/>
                    <a:pt x="42" y="0"/>
                    <a:pt x="48" y="0"/>
                  </a:cubicBezTo>
                  <a:cubicBezTo>
                    <a:pt x="53" y="0"/>
                    <a:pt x="58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7198390" y="4367673"/>
            <a:ext cx="980016" cy="980016"/>
            <a:chOff x="7198390" y="4367673"/>
            <a:chExt cx="980016" cy="980016"/>
          </a:xfrm>
        </p:grpSpPr>
        <p:sp>
          <p:nvSpPr>
            <p:cNvPr id="120" name="Oval 119"/>
            <p:cNvSpPr/>
            <p:nvPr/>
          </p:nvSpPr>
          <p:spPr>
            <a:xfrm>
              <a:off x="7198390" y="4367673"/>
              <a:ext cx="980016" cy="980016"/>
            </a:xfrm>
            <a:prstGeom prst="ellipse">
              <a:avLst/>
            </a:prstGeom>
            <a:solidFill>
              <a:srgbClr val="2B81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b="1">
                <a:solidFill>
                  <a:schemeClr val="bg1"/>
                </a:solidFill>
                <a:latin typeface="Lato" panose="020F0502020204030203" pitchFamily="34" charset="0"/>
              </a:endParaRPr>
            </a:p>
          </p:txBody>
        </p:sp>
        <p:sp>
          <p:nvSpPr>
            <p:cNvPr id="122" name="Rectangle 121"/>
            <p:cNvSpPr/>
            <p:nvPr/>
          </p:nvSpPr>
          <p:spPr>
            <a:xfrm>
              <a:off x="7214794" y="4520298"/>
              <a:ext cx="914401" cy="5062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2000" b="1" dirty="0">
                  <a:solidFill>
                    <a:schemeClr val="bg1"/>
                  </a:solidFill>
                  <a:latin typeface="Lato" panose="020F0502020204030203" pitchFamily="34" charset="0"/>
                  <a:ea typeface="Open Sans" pitchFamily="34" charset="0"/>
                  <a:cs typeface="Open Sans" pitchFamily="34" charset="0"/>
                </a:rPr>
                <a:t>53.7%</a:t>
              </a: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1041007" y="4517956"/>
            <a:ext cx="5873749" cy="679451"/>
            <a:chOff x="1041007" y="4517956"/>
            <a:chExt cx="5873749" cy="679451"/>
          </a:xfrm>
        </p:grpSpPr>
        <p:sp>
          <p:nvSpPr>
            <p:cNvPr id="106" name="Freeform 5"/>
            <p:cNvSpPr>
              <a:spLocks noEditPoints="1"/>
            </p:cNvSpPr>
            <p:nvPr/>
          </p:nvSpPr>
          <p:spPr bwMode="auto">
            <a:xfrm>
              <a:off x="1041007" y="4517956"/>
              <a:ext cx="277284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8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2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4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29" y="29"/>
                    <a:pt x="28" y="25"/>
                    <a:pt x="28" y="19"/>
                  </a:cubicBezTo>
                  <a:cubicBezTo>
                    <a:pt x="28" y="14"/>
                    <a:pt x="29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4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2B81BB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107" name="Freeform 6"/>
            <p:cNvSpPr>
              <a:spLocks noEditPoints="1"/>
            </p:cNvSpPr>
            <p:nvPr/>
          </p:nvSpPr>
          <p:spPr bwMode="auto">
            <a:xfrm>
              <a:off x="3972590" y="4517956"/>
              <a:ext cx="275167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8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1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4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29" y="29"/>
                    <a:pt x="28" y="25"/>
                    <a:pt x="28" y="19"/>
                  </a:cubicBezTo>
                  <a:cubicBezTo>
                    <a:pt x="28" y="14"/>
                    <a:pt x="29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1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4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108" name="Freeform 7"/>
            <p:cNvSpPr>
              <a:spLocks noEditPoints="1"/>
            </p:cNvSpPr>
            <p:nvPr/>
          </p:nvSpPr>
          <p:spPr bwMode="auto">
            <a:xfrm>
              <a:off x="2211523" y="4517956"/>
              <a:ext cx="277284" cy="679451"/>
            </a:xfrm>
            <a:custGeom>
              <a:avLst/>
              <a:gdLst>
                <a:gd name="T0" fmla="*/ 68 w 96"/>
                <a:gd name="T1" fmla="*/ 19 h 234"/>
                <a:gd name="T2" fmla="*/ 62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2 w 96"/>
                <a:gd name="T15" fmla="*/ 6 h 234"/>
                <a:gd name="T16" fmla="*/ 68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8 w 96"/>
                <a:gd name="T23" fmla="*/ 134 h 234"/>
                <a:gd name="T24" fmla="*/ 78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9 w 96"/>
                <a:gd name="T47" fmla="*/ 69 h 234"/>
                <a:gd name="T48" fmla="*/ 19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8" y="19"/>
                  </a:moveTo>
                  <a:cubicBezTo>
                    <a:pt x="68" y="25"/>
                    <a:pt x="66" y="29"/>
                    <a:pt x="62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3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8" y="2"/>
                    <a:pt x="43" y="0"/>
                    <a:pt x="48" y="0"/>
                  </a:cubicBezTo>
                  <a:cubicBezTo>
                    <a:pt x="53" y="0"/>
                    <a:pt x="58" y="2"/>
                    <a:pt x="62" y="6"/>
                  </a:cubicBezTo>
                  <a:cubicBezTo>
                    <a:pt x="66" y="9"/>
                    <a:pt x="68" y="14"/>
                    <a:pt x="68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8" y="140"/>
                    <a:pt x="78" y="134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70" y="234"/>
                    <a:pt x="62" y="234"/>
                  </a:cubicBezTo>
                  <a:cubicBezTo>
                    <a:pt x="55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2" y="234"/>
                    <a:pt x="34" y="234"/>
                  </a:cubicBezTo>
                  <a:cubicBezTo>
                    <a:pt x="27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9" y="69"/>
                    <a:pt x="19" y="69"/>
                    <a:pt x="19" y="69"/>
                  </a:cubicBezTo>
                  <a:cubicBezTo>
                    <a:pt x="19" y="134"/>
                    <a:pt x="19" y="134"/>
                    <a:pt x="19" y="134"/>
                  </a:cubicBezTo>
                  <a:cubicBezTo>
                    <a:pt x="19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9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8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2B81BB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109" name="Freeform 9"/>
            <p:cNvSpPr>
              <a:spLocks noEditPoints="1"/>
            </p:cNvSpPr>
            <p:nvPr/>
          </p:nvSpPr>
          <p:spPr bwMode="auto">
            <a:xfrm>
              <a:off x="1629440" y="4517956"/>
              <a:ext cx="275167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7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1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4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29" y="29"/>
                    <a:pt x="27" y="25"/>
                    <a:pt x="27" y="19"/>
                  </a:cubicBezTo>
                  <a:cubicBezTo>
                    <a:pt x="27" y="14"/>
                    <a:pt x="29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1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4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2B81BB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110" name="Freeform 10"/>
            <p:cNvSpPr>
              <a:spLocks noEditPoints="1"/>
            </p:cNvSpPr>
            <p:nvPr/>
          </p:nvSpPr>
          <p:spPr bwMode="auto">
            <a:xfrm>
              <a:off x="4558907" y="4517956"/>
              <a:ext cx="277284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7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1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4 w 95"/>
                <a:gd name="T37" fmla="*/ 133 h 234"/>
                <a:gd name="T38" fmla="*/ 44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4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29" y="29"/>
                    <a:pt x="27" y="25"/>
                    <a:pt x="27" y="19"/>
                  </a:cubicBezTo>
                  <a:cubicBezTo>
                    <a:pt x="27" y="14"/>
                    <a:pt x="29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1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4" y="133"/>
                    <a:pt x="44" y="133"/>
                    <a:pt x="44" y="133"/>
                  </a:cubicBezTo>
                  <a:cubicBezTo>
                    <a:pt x="44" y="224"/>
                    <a:pt x="44" y="224"/>
                    <a:pt x="44" y="224"/>
                  </a:cubicBezTo>
                  <a:cubicBezTo>
                    <a:pt x="44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4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111" name="Freeform 11"/>
            <p:cNvSpPr>
              <a:spLocks noEditPoints="1"/>
            </p:cNvSpPr>
            <p:nvPr/>
          </p:nvSpPr>
          <p:spPr bwMode="auto">
            <a:xfrm>
              <a:off x="2797840" y="4517956"/>
              <a:ext cx="279400" cy="679451"/>
            </a:xfrm>
            <a:custGeom>
              <a:avLst/>
              <a:gdLst>
                <a:gd name="T0" fmla="*/ 68 w 96"/>
                <a:gd name="T1" fmla="*/ 19 h 234"/>
                <a:gd name="T2" fmla="*/ 62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2 w 96"/>
                <a:gd name="T15" fmla="*/ 6 h 234"/>
                <a:gd name="T16" fmla="*/ 68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8 w 96"/>
                <a:gd name="T23" fmla="*/ 134 h 234"/>
                <a:gd name="T24" fmla="*/ 78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8" y="19"/>
                  </a:moveTo>
                  <a:cubicBezTo>
                    <a:pt x="68" y="25"/>
                    <a:pt x="66" y="29"/>
                    <a:pt x="62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3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8" y="2"/>
                    <a:pt x="42" y="0"/>
                    <a:pt x="48" y="0"/>
                  </a:cubicBezTo>
                  <a:cubicBezTo>
                    <a:pt x="53" y="0"/>
                    <a:pt x="58" y="2"/>
                    <a:pt x="62" y="6"/>
                  </a:cubicBezTo>
                  <a:cubicBezTo>
                    <a:pt x="66" y="9"/>
                    <a:pt x="68" y="14"/>
                    <a:pt x="68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8" y="140"/>
                    <a:pt x="78" y="134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70" y="234"/>
                    <a:pt x="62" y="234"/>
                  </a:cubicBezTo>
                  <a:cubicBezTo>
                    <a:pt x="55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2" y="234"/>
                    <a:pt x="34" y="234"/>
                  </a:cubicBezTo>
                  <a:cubicBezTo>
                    <a:pt x="27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9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8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2B81BB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112" name="Freeform 13"/>
            <p:cNvSpPr>
              <a:spLocks noEditPoints="1"/>
            </p:cNvSpPr>
            <p:nvPr/>
          </p:nvSpPr>
          <p:spPr bwMode="auto">
            <a:xfrm>
              <a:off x="3384156" y="4517956"/>
              <a:ext cx="277284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8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2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4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4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2B81BB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113" name="Freeform 15"/>
            <p:cNvSpPr>
              <a:spLocks noEditPoints="1"/>
            </p:cNvSpPr>
            <p:nvPr/>
          </p:nvSpPr>
          <p:spPr bwMode="auto">
            <a:xfrm>
              <a:off x="1337340" y="4517956"/>
              <a:ext cx="279400" cy="679451"/>
            </a:xfrm>
            <a:custGeom>
              <a:avLst/>
              <a:gdLst>
                <a:gd name="T0" fmla="*/ 67 w 96"/>
                <a:gd name="T1" fmla="*/ 19 h 234"/>
                <a:gd name="T2" fmla="*/ 62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2 w 96"/>
                <a:gd name="T15" fmla="*/ 6 h 234"/>
                <a:gd name="T16" fmla="*/ 67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8 w 96"/>
                <a:gd name="T23" fmla="*/ 134 h 234"/>
                <a:gd name="T24" fmla="*/ 78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7" y="19"/>
                  </a:moveTo>
                  <a:cubicBezTo>
                    <a:pt x="67" y="25"/>
                    <a:pt x="65" y="29"/>
                    <a:pt x="62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2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8" y="2"/>
                    <a:pt x="42" y="0"/>
                    <a:pt x="48" y="0"/>
                  </a:cubicBezTo>
                  <a:cubicBezTo>
                    <a:pt x="53" y="0"/>
                    <a:pt x="58" y="2"/>
                    <a:pt x="62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8" y="140"/>
                    <a:pt x="78" y="134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2B81BB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114" name="Freeform 16"/>
            <p:cNvSpPr>
              <a:spLocks noEditPoints="1"/>
            </p:cNvSpPr>
            <p:nvPr/>
          </p:nvSpPr>
          <p:spPr bwMode="auto">
            <a:xfrm>
              <a:off x="4268923" y="4517956"/>
              <a:ext cx="279400" cy="679451"/>
            </a:xfrm>
            <a:custGeom>
              <a:avLst/>
              <a:gdLst>
                <a:gd name="T0" fmla="*/ 67 w 96"/>
                <a:gd name="T1" fmla="*/ 19 h 234"/>
                <a:gd name="T2" fmla="*/ 62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2 w 96"/>
                <a:gd name="T15" fmla="*/ 6 h 234"/>
                <a:gd name="T16" fmla="*/ 67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7 w 96"/>
                <a:gd name="T23" fmla="*/ 134 h 234"/>
                <a:gd name="T24" fmla="*/ 77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7" y="19"/>
                  </a:moveTo>
                  <a:cubicBezTo>
                    <a:pt x="67" y="25"/>
                    <a:pt x="65" y="29"/>
                    <a:pt x="62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2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8" y="2"/>
                    <a:pt x="42" y="0"/>
                    <a:pt x="48" y="0"/>
                  </a:cubicBezTo>
                  <a:cubicBezTo>
                    <a:pt x="53" y="0"/>
                    <a:pt x="58" y="2"/>
                    <a:pt x="62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115" name="Freeform 17"/>
            <p:cNvSpPr>
              <a:spLocks noEditPoints="1"/>
            </p:cNvSpPr>
            <p:nvPr/>
          </p:nvSpPr>
          <p:spPr bwMode="auto">
            <a:xfrm>
              <a:off x="2509974" y="4517956"/>
              <a:ext cx="275167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4 w 95"/>
                <a:gd name="T7" fmla="*/ 34 h 234"/>
                <a:gd name="T8" fmla="*/ 28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2 w 95"/>
                <a:gd name="T31" fmla="*/ 234 h 234"/>
                <a:gd name="T32" fmla="*/ 51 w 95"/>
                <a:gd name="T33" fmla="*/ 224 h 234"/>
                <a:gd name="T34" fmla="*/ 51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4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5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2B81BB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116" name="Freeform 19"/>
            <p:cNvSpPr>
              <a:spLocks noEditPoints="1"/>
            </p:cNvSpPr>
            <p:nvPr/>
          </p:nvSpPr>
          <p:spPr bwMode="auto">
            <a:xfrm>
              <a:off x="1925774" y="4517956"/>
              <a:ext cx="279400" cy="679451"/>
            </a:xfrm>
            <a:custGeom>
              <a:avLst/>
              <a:gdLst>
                <a:gd name="T0" fmla="*/ 67 w 96"/>
                <a:gd name="T1" fmla="*/ 19 h 234"/>
                <a:gd name="T2" fmla="*/ 61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1 w 96"/>
                <a:gd name="T15" fmla="*/ 6 h 234"/>
                <a:gd name="T16" fmla="*/ 67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7 w 96"/>
                <a:gd name="T23" fmla="*/ 134 h 234"/>
                <a:gd name="T24" fmla="*/ 77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2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7" y="2"/>
                    <a:pt x="42" y="0"/>
                    <a:pt x="48" y="0"/>
                  </a:cubicBezTo>
                  <a:cubicBezTo>
                    <a:pt x="53" y="0"/>
                    <a:pt x="58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2B81BB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117" name="Freeform 20"/>
            <p:cNvSpPr>
              <a:spLocks noEditPoints="1"/>
            </p:cNvSpPr>
            <p:nvPr/>
          </p:nvSpPr>
          <p:spPr bwMode="auto">
            <a:xfrm>
              <a:off x="4855240" y="4517956"/>
              <a:ext cx="279400" cy="679451"/>
            </a:xfrm>
            <a:custGeom>
              <a:avLst/>
              <a:gdLst>
                <a:gd name="T0" fmla="*/ 67 w 96"/>
                <a:gd name="T1" fmla="*/ 19 h 234"/>
                <a:gd name="T2" fmla="*/ 61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1 w 96"/>
                <a:gd name="T15" fmla="*/ 6 h 234"/>
                <a:gd name="T16" fmla="*/ 67 w 96"/>
                <a:gd name="T17" fmla="*/ 19 h 234"/>
                <a:gd name="T18" fmla="*/ 96 w 96"/>
                <a:gd name="T19" fmla="*/ 134 h 234"/>
                <a:gd name="T20" fmla="*/ 86 w 96"/>
                <a:gd name="T21" fmla="*/ 143 h 234"/>
                <a:gd name="T22" fmla="*/ 77 w 96"/>
                <a:gd name="T23" fmla="*/ 134 h 234"/>
                <a:gd name="T24" fmla="*/ 77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2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7" y="2"/>
                    <a:pt x="42" y="0"/>
                    <a:pt x="48" y="0"/>
                  </a:cubicBezTo>
                  <a:cubicBezTo>
                    <a:pt x="53" y="0"/>
                    <a:pt x="58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118" name="Freeform 21"/>
            <p:cNvSpPr>
              <a:spLocks noEditPoints="1"/>
            </p:cNvSpPr>
            <p:nvPr/>
          </p:nvSpPr>
          <p:spPr bwMode="auto">
            <a:xfrm>
              <a:off x="3096290" y="4517956"/>
              <a:ext cx="277284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8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2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5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2B81BB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119" name="Freeform 23"/>
            <p:cNvSpPr>
              <a:spLocks noEditPoints="1"/>
            </p:cNvSpPr>
            <p:nvPr/>
          </p:nvSpPr>
          <p:spPr bwMode="auto">
            <a:xfrm>
              <a:off x="3682607" y="4517956"/>
              <a:ext cx="277284" cy="679451"/>
            </a:xfrm>
            <a:custGeom>
              <a:avLst/>
              <a:gdLst>
                <a:gd name="T0" fmla="*/ 67 w 96"/>
                <a:gd name="T1" fmla="*/ 19 h 234"/>
                <a:gd name="T2" fmla="*/ 62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2 w 96"/>
                <a:gd name="T15" fmla="*/ 6 h 234"/>
                <a:gd name="T16" fmla="*/ 67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8 w 96"/>
                <a:gd name="T23" fmla="*/ 134 h 234"/>
                <a:gd name="T24" fmla="*/ 78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7" y="19"/>
                  </a:moveTo>
                  <a:cubicBezTo>
                    <a:pt x="67" y="25"/>
                    <a:pt x="66" y="29"/>
                    <a:pt x="62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2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8" y="2"/>
                    <a:pt x="42" y="0"/>
                    <a:pt x="48" y="0"/>
                  </a:cubicBezTo>
                  <a:cubicBezTo>
                    <a:pt x="53" y="0"/>
                    <a:pt x="58" y="2"/>
                    <a:pt x="62" y="6"/>
                  </a:cubicBezTo>
                  <a:cubicBezTo>
                    <a:pt x="66" y="9"/>
                    <a:pt x="67" y="14"/>
                    <a:pt x="67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8" y="140"/>
                    <a:pt x="78" y="134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rgbClr val="2B81BB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123" name="Freeform 5"/>
            <p:cNvSpPr>
              <a:spLocks noEditPoints="1"/>
            </p:cNvSpPr>
            <p:nvPr/>
          </p:nvSpPr>
          <p:spPr bwMode="auto">
            <a:xfrm>
              <a:off x="5170623" y="4517956"/>
              <a:ext cx="277284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8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2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4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29" y="29"/>
                    <a:pt x="28" y="25"/>
                    <a:pt x="28" y="19"/>
                  </a:cubicBezTo>
                  <a:cubicBezTo>
                    <a:pt x="28" y="14"/>
                    <a:pt x="29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4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124" name="Freeform 7"/>
            <p:cNvSpPr>
              <a:spLocks noEditPoints="1"/>
            </p:cNvSpPr>
            <p:nvPr/>
          </p:nvSpPr>
          <p:spPr bwMode="auto">
            <a:xfrm>
              <a:off x="6341139" y="4517956"/>
              <a:ext cx="277284" cy="679451"/>
            </a:xfrm>
            <a:custGeom>
              <a:avLst/>
              <a:gdLst>
                <a:gd name="T0" fmla="*/ 68 w 96"/>
                <a:gd name="T1" fmla="*/ 19 h 234"/>
                <a:gd name="T2" fmla="*/ 62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2 w 96"/>
                <a:gd name="T15" fmla="*/ 6 h 234"/>
                <a:gd name="T16" fmla="*/ 68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8 w 96"/>
                <a:gd name="T23" fmla="*/ 134 h 234"/>
                <a:gd name="T24" fmla="*/ 78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9 w 96"/>
                <a:gd name="T47" fmla="*/ 69 h 234"/>
                <a:gd name="T48" fmla="*/ 19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8" y="19"/>
                  </a:moveTo>
                  <a:cubicBezTo>
                    <a:pt x="68" y="25"/>
                    <a:pt x="66" y="29"/>
                    <a:pt x="62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3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8" y="2"/>
                    <a:pt x="43" y="0"/>
                    <a:pt x="48" y="0"/>
                  </a:cubicBezTo>
                  <a:cubicBezTo>
                    <a:pt x="53" y="0"/>
                    <a:pt x="58" y="2"/>
                    <a:pt x="62" y="6"/>
                  </a:cubicBezTo>
                  <a:cubicBezTo>
                    <a:pt x="66" y="9"/>
                    <a:pt x="68" y="14"/>
                    <a:pt x="68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8" y="140"/>
                    <a:pt x="78" y="134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70" y="234"/>
                    <a:pt x="62" y="234"/>
                  </a:cubicBezTo>
                  <a:cubicBezTo>
                    <a:pt x="55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2" y="234"/>
                    <a:pt x="34" y="234"/>
                  </a:cubicBezTo>
                  <a:cubicBezTo>
                    <a:pt x="27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9" y="69"/>
                    <a:pt x="19" y="69"/>
                    <a:pt x="19" y="69"/>
                  </a:cubicBezTo>
                  <a:cubicBezTo>
                    <a:pt x="19" y="134"/>
                    <a:pt x="19" y="134"/>
                    <a:pt x="19" y="134"/>
                  </a:cubicBezTo>
                  <a:cubicBezTo>
                    <a:pt x="19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9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8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125" name="Freeform 9"/>
            <p:cNvSpPr>
              <a:spLocks noEditPoints="1"/>
            </p:cNvSpPr>
            <p:nvPr/>
          </p:nvSpPr>
          <p:spPr bwMode="auto">
            <a:xfrm>
              <a:off x="5759056" y="4517956"/>
              <a:ext cx="275167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3 w 95"/>
                <a:gd name="T7" fmla="*/ 34 h 234"/>
                <a:gd name="T8" fmla="*/ 27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1 w 95"/>
                <a:gd name="T31" fmla="*/ 234 h 234"/>
                <a:gd name="T32" fmla="*/ 50 w 95"/>
                <a:gd name="T33" fmla="*/ 224 h 234"/>
                <a:gd name="T34" fmla="*/ 50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3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4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3" y="34"/>
                  </a:cubicBezTo>
                  <a:cubicBezTo>
                    <a:pt x="29" y="29"/>
                    <a:pt x="27" y="25"/>
                    <a:pt x="27" y="19"/>
                  </a:cubicBezTo>
                  <a:cubicBezTo>
                    <a:pt x="27" y="14"/>
                    <a:pt x="29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1" y="234"/>
                  </a:cubicBezTo>
                  <a:cubicBezTo>
                    <a:pt x="54" y="234"/>
                    <a:pt x="50" y="231"/>
                    <a:pt x="50" y="224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3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4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128" name="Freeform 15"/>
            <p:cNvSpPr>
              <a:spLocks noEditPoints="1"/>
            </p:cNvSpPr>
            <p:nvPr/>
          </p:nvSpPr>
          <p:spPr bwMode="auto">
            <a:xfrm>
              <a:off x="5466956" y="4517956"/>
              <a:ext cx="279400" cy="679451"/>
            </a:xfrm>
            <a:custGeom>
              <a:avLst/>
              <a:gdLst>
                <a:gd name="T0" fmla="*/ 67 w 96"/>
                <a:gd name="T1" fmla="*/ 19 h 234"/>
                <a:gd name="T2" fmla="*/ 62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2 w 96"/>
                <a:gd name="T15" fmla="*/ 6 h 234"/>
                <a:gd name="T16" fmla="*/ 67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8 w 96"/>
                <a:gd name="T23" fmla="*/ 134 h 234"/>
                <a:gd name="T24" fmla="*/ 78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7" y="19"/>
                  </a:moveTo>
                  <a:cubicBezTo>
                    <a:pt x="67" y="25"/>
                    <a:pt x="65" y="29"/>
                    <a:pt x="62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2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8" y="2"/>
                    <a:pt x="42" y="0"/>
                    <a:pt x="48" y="0"/>
                  </a:cubicBezTo>
                  <a:cubicBezTo>
                    <a:pt x="53" y="0"/>
                    <a:pt x="58" y="2"/>
                    <a:pt x="62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8" y="140"/>
                    <a:pt x="78" y="134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129" name="Freeform 17"/>
            <p:cNvSpPr>
              <a:spLocks noEditPoints="1"/>
            </p:cNvSpPr>
            <p:nvPr/>
          </p:nvSpPr>
          <p:spPr bwMode="auto">
            <a:xfrm>
              <a:off x="6639589" y="4517956"/>
              <a:ext cx="275167" cy="679451"/>
            </a:xfrm>
            <a:custGeom>
              <a:avLst/>
              <a:gdLst>
                <a:gd name="T0" fmla="*/ 67 w 95"/>
                <a:gd name="T1" fmla="*/ 19 h 234"/>
                <a:gd name="T2" fmla="*/ 61 w 95"/>
                <a:gd name="T3" fmla="*/ 34 h 234"/>
                <a:gd name="T4" fmla="*/ 47 w 95"/>
                <a:gd name="T5" fmla="*/ 40 h 234"/>
                <a:gd name="T6" fmla="*/ 34 w 95"/>
                <a:gd name="T7" fmla="*/ 34 h 234"/>
                <a:gd name="T8" fmla="*/ 28 w 95"/>
                <a:gd name="T9" fmla="*/ 19 h 234"/>
                <a:gd name="T10" fmla="*/ 33 w 95"/>
                <a:gd name="T11" fmla="*/ 6 h 234"/>
                <a:gd name="T12" fmla="*/ 47 w 95"/>
                <a:gd name="T13" fmla="*/ 0 h 234"/>
                <a:gd name="T14" fmla="*/ 61 w 95"/>
                <a:gd name="T15" fmla="*/ 6 h 234"/>
                <a:gd name="T16" fmla="*/ 67 w 95"/>
                <a:gd name="T17" fmla="*/ 19 h 234"/>
                <a:gd name="T18" fmla="*/ 95 w 95"/>
                <a:gd name="T19" fmla="*/ 134 h 234"/>
                <a:gd name="T20" fmla="*/ 86 w 95"/>
                <a:gd name="T21" fmla="*/ 143 h 234"/>
                <a:gd name="T22" fmla="*/ 77 w 95"/>
                <a:gd name="T23" fmla="*/ 134 h 234"/>
                <a:gd name="T24" fmla="*/ 77 w 95"/>
                <a:gd name="T25" fmla="*/ 69 h 234"/>
                <a:gd name="T26" fmla="*/ 73 w 95"/>
                <a:gd name="T27" fmla="*/ 69 h 234"/>
                <a:gd name="T28" fmla="*/ 73 w 95"/>
                <a:gd name="T29" fmla="*/ 224 h 234"/>
                <a:gd name="T30" fmla="*/ 62 w 95"/>
                <a:gd name="T31" fmla="*/ 234 h 234"/>
                <a:gd name="T32" fmla="*/ 51 w 95"/>
                <a:gd name="T33" fmla="*/ 224 h 234"/>
                <a:gd name="T34" fmla="*/ 51 w 95"/>
                <a:gd name="T35" fmla="*/ 133 h 234"/>
                <a:gd name="T36" fmla="*/ 45 w 95"/>
                <a:gd name="T37" fmla="*/ 133 h 234"/>
                <a:gd name="T38" fmla="*/ 45 w 95"/>
                <a:gd name="T39" fmla="*/ 224 h 234"/>
                <a:gd name="T40" fmla="*/ 34 w 95"/>
                <a:gd name="T41" fmla="*/ 234 h 234"/>
                <a:gd name="T42" fmla="*/ 22 w 95"/>
                <a:gd name="T43" fmla="*/ 224 h 234"/>
                <a:gd name="T44" fmla="*/ 22 w 95"/>
                <a:gd name="T45" fmla="*/ 69 h 234"/>
                <a:gd name="T46" fmla="*/ 18 w 95"/>
                <a:gd name="T47" fmla="*/ 69 h 234"/>
                <a:gd name="T48" fmla="*/ 18 w 95"/>
                <a:gd name="T49" fmla="*/ 134 h 234"/>
                <a:gd name="T50" fmla="*/ 9 w 95"/>
                <a:gd name="T51" fmla="*/ 143 h 234"/>
                <a:gd name="T52" fmla="*/ 0 w 95"/>
                <a:gd name="T53" fmla="*/ 134 h 234"/>
                <a:gd name="T54" fmla="*/ 0 w 95"/>
                <a:gd name="T55" fmla="*/ 60 h 234"/>
                <a:gd name="T56" fmla="*/ 25 w 95"/>
                <a:gd name="T57" fmla="*/ 42 h 234"/>
                <a:gd name="T58" fmla="*/ 71 w 95"/>
                <a:gd name="T59" fmla="*/ 42 h 234"/>
                <a:gd name="T60" fmla="*/ 95 w 95"/>
                <a:gd name="T61" fmla="*/ 60 h 234"/>
                <a:gd name="T62" fmla="*/ 95 w 95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7" y="38"/>
                    <a:pt x="53" y="40"/>
                    <a:pt x="47" y="40"/>
                  </a:cubicBezTo>
                  <a:cubicBezTo>
                    <a:pt x="42" y="40"/>
                    <a:pt x="37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3" y="6"/>
                  </a:cubicBezTo>
                  <a:cubicBezTo>
                    <a:pt x="37" y="2"/>
                    <a:pt x="42" y="0"/>
                    <a:pt x="47" y="0"/>
                  </a:cubicBezTo>
                  <a:cubicBezTo>
                    <a:pt x="53" y="0"/>
                    <a:pt x="57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5" y="134"/>
                  </a:moveTo>
                  <a:cubicBezTo>
                    <a:pt x="95" y="140"/>
                    <a:pt x="92" y="143"/>
                    <a:pt x="86" y="143"/>
                  </a:cubicBezTo>
                  <a:cubicBezTo>
                    <a:pt x="80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2" y="231"/>
                    <a:pt x="22" y="224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5" y="48"/>
                    <a:pt x="95" y="60"/>
                  </a:cubicBezTo>
                  <a:lnTo>
                    <a:pt x="95" y="134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130" name="Freeform 19"/>
            <p:cNvSpPr>
              <a:spLocks noEditPoints="1"/>
            </p:cNvSpPr>
            <p:nvPr/>
          </p:nvSpPr>
          <p:spPr bwMode="auto">
            <a:xfrm>
              <a:off x="6055389" y="4517956"/>
              <a:ext cx="279400" cy="679451"/>
            </a:xfrm>
            <a:custGeom>
              <a:avLst/>
              <a:gdLst>
                <a:gd name="T0" fmla="*/ 67 w 96"/>
                <a:gd name="T1" fmla="*/ 19 h 234"/>
                <a:gd name="T2" fmla="*/ 61 w 96"/>
                <a:gd name="T3" fmla="*/ 34 h 234"/>
                <a:gd name="T4" fmla="*/ 48 w 96"/>
                <a:gd name="T5" fmla="*/ 40 h 234"/>
                <a:gd name="T6" fmla="*/ 34 w 96"/>
                <a:gd name="T7" fmla="*/ 34 h 234"/>
                <a:gd name="T8" fmla="*/ 28 w 96"/>
                <a:gd name="T9" fmla="*/ 19 h 234"/>
                <a:gd name="T10" fmla="*/ 34 w 96"/>
                <a:gd name="T11" fmla="*/ 6 h 234"/>
                <a:gd name="T12" fmla="*/ 48 w 96"/>
                <a:gd name="T13" fmla="*/ 0 h 234"/>
                <a:gd name="T14" fmla="*/ 61 w 96"/>
                <a:gd name="T15" fmla="*/ 6 h 234"/>
                <a:gd name="T16" fmla="*/ 67 w 96"/>
                <a:gd name="T17" fmla="*/ 19 h 234"/>
                <a:gd name="T18" fmla="*/ 96 w 96"/>
                <a:gd name="T19" fmla="*/ 134 h 234"/>
                <a:gd name="T20" fmla="*/ 87 w 96"/>
                <a:gd name="T21" fmla="*/ 143 h 234"/>
                <a:gd name="T22" fmla="*/ 77 w 96"/>
                <a:gd name="T23" fmla="*/ 134 h 234"/>
                <a:gd name="T24" fmla="*/ 77 w 96"/>
                <a:gd name="T25" fmla="*/ 69 h 234"/>
                <a:gd name="T26" fmla="*/ 73 w 96"/>
                <a:gd name="T27" fmla="*/ 69 h 234"/>
                <a:gd name="T28" fmla="*/ 73 w 96"/>
                <a:gd name="T29" fmla="*/ 224 h 234"/>
                <a:gd name="T30" fmla="*/ 62 w 96"/>
                <a:gd name="T31" fmla="*/ 234 h 234"/>
                <a:gd name="T32" fmla="*/ 51 w 96"/>
                <a:gd name="T33" fmla="*/ 224 h 234"/>
                <a:gd name="T34" fmla="*/ 51 w 96"/>
                <a:gd name="T35" fmla="*/ 133 h 234"/>
                <a:gd name="T36" fmla="*/ 45 w 96"/>
                <a:gd name="T37" fmla="*/ 133 h 234"/>
                <a:gd name="T38" fmla="*/ 45 w 96"/>
                <a:gd name="T39" fmla="*/ 224 h 234"/>
                <a:gd name="T40" fmla="*/ 34 w 96"/>
                <a:gd name="T41" fmla="*/ 234 h 234"/>
                <a:gd name="T42" fmla="*/ 23 w 96"/>
                <a:gd name="T43" fmla="*/ 224 h 234"/>
                <a:gd name="T44" fmla="*/ 23 w 96"/>
                <a:gd name="T45" fmla="*/ 69 h 234"/>
                <a:gd name="T46" fmla="*/ 18 w 96"/>
                <a:gd name="T47" fmla="*/ 69 h 234"/>
                <a:gd name="T48" fmla="*/ 18 w 96"/>
                <a:gd name="T49" fmla="*/ 134 h 234"/>
                <a:gd name="T50" fmla="*/ 9 w 96"/>
                <a:gd name="T51" fmla="*/ 143 h 234"/>
                <a:gd name="T52" fmla="*/ 0 w 96"/>
                <a:gd name="T53" fmla="*/ 134 h 234"/>
                <a:gd name="T54" fmla="*/ 0 w 96"/>
                <a:gd name="T55" fmla="*/ 60 h 234"/>
                <a:gd name="T56" fmla="*/ 25 w 96"/>
                <a:gd name="T57" fmla="*/ 42 h 234"/>
                <a:gd name="T58" fmla="*/ 71 w 96"/>
                <a:gd name="T59" fmla="*/ 42 h 234"/>
                <a:gd name="T60" fmla="*/ 96 w 96"/>
                <a:gd name="T61" fmla="*/ 60 h 234"/>
                <a:gd name="T62" fmla="*/ 96 w 96"/>
                <a:gd name="T63" fmla="*/ 1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234">
                  <a:moveTo>
                    <a:pt x="67" y="19"/>
                  </a:moveTo>
                  <a:cubicBezTo>
                    <a:pt x="67" y="25"/>
                    <a:pt x="65" y="29"/>
                    <a:pt x="61" y="34"/>
                  </a:cubicBezTo>
                  <a:cubicBezTo>
                    <a:pt x="58" y="38"/>
                    <a:pt x="53" y="40"/>
                    <a:pt x="48" y="40"/>
                  </a:cubicBezTo>
                  <a:cubicBezTo>
                    <a:pt x="42" y="40"/>
                    <a:pt x="38" y="38"/>
                    <a:pt x="34" y="34"/>
                  </a:cubicBezTo>
                  <a:cubicBezTo>
                    <a:pt x="30" y="29"/>
                    <a:pt x="28" y="25"/>
                    <a:pt x="28" y="19"/>
                  </a:cubicBezTo>
                  <a:cubicBezTo>
                    <a:pt x="28" y="14"/>
                    <a:pt x="30" y="9"/>
                    <a:pt x="34" y="6"/>
                  </a:cubicBezTo>
                  <a:cubicBezTo>
                    <a:pt x="37" y="2"/>
                    <a:pt x="42" y="0"/>
                    <a:pt x="48" y="0"/>
                  </a:cubicBezTo>
                  <a:cubicBezTo>
                    <a:pt x="53" y="0"/>
                    <a:pt x="58" y="2"/>
                    <a:pt x="61" y="6"/>
                  </a:cubicBezTo>
                  <a:cubicBezTo>
                    <a:pt x="65" y="9"/>
                    <a:pt x="67" y="14"/>
                    <a:pt x="67" y="19"/>
                  </a:cubicBezTo>
                  <a:close/>
                  <a:moveTo>
                    <a:pt x="96" y="134"/>
                  </a:moveTo>
                  <a:cubicBezTo>
                    <a:pt x="96" y="140"/>
                    <a:pt x="93" y="143"/>
                    <a:pt x="87" y="143"/>
                  </a:cubicBezTo>
                  <a:cubicBezTo>
                    <a:pt x="81" y="143"/>
                    <a:pt x="77" y="140"/>
                    <a:pt x="77" y="134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224"/>
                    <a:pt x="73" y="224"/>
                    <a:pt x="73" y="224"/>
                  </a:cubicBezTo>
                  <a:cubicBezTo>
                    <a:pt x="73" y="231"/>
                    <a:pt x="69" y="234"/>
                    <a:pt x="62" y="234"/>
                  </a:cubicBezTo>
                  <a:cubicBezTo>
                    <a:pt x="54" y="234"/>
                    <a:pt x="51" y="231"/>
                    <a:pt x="51" y="224"/>
                  </a:cubicBezTo>
                  <a:cubicBezTo>
                    <a:pt x="51" y="133"/>
                    <a:pt x="51" y="133"/>
                    <a:pt x="51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5" y="231"/>
                    <a:pt x="41" y="234"/>
                    <a:pt x="34" y="234"/>
                  </a:cubicBezTo>
                  <a:cubicBezTo>
                    <a:pt x="26" y="234"/>
                    <a:pt x="23" y="231"/>
                    <a:pt x="23" y="224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40"/>
                    <a:pt x="15" y="143"/>
                    <a:pt x="9" y="143"/>
                  </a:cubicBezTo>
                  <a:cubicBezTo>
                    <a:pt x="3" y="143"/>
                    <a:pt x="0" y="140"/>
                    <a:pt x="0" y="1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48"/>
                    <a:pt x="8" y="42"/>
                    <a:pt x="25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87" y="42"/>
                    <a:pt x="96" y="48"/>
                    <a:pt x="96" y="60"/>
                  </a:cubicBezTo>
                  <a:lnTo>
                    <a:pt x="96" y="134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bg1"/>
                </a:solidFill>
              </a:endParaRPr>
            </a:p>
          </p:txBody>
        </p:sp>
      </p:grpSp>
      <p:sp>
        <p:nvSpPr>
          <p:cNvPr id="147" name="Rectangle 146"/>
          <p:cNvSpPr/>
          <p:nvPr/>
        </p:nvSpPr>
        <p:spPr>
          <a:xfrm>
            <a:off x="8433131" y="2185640"/>
            <a:ext cx="1984710" cy="369332"/>
          </a:xfrm>
          <a:prstGeom prst="rect">
            <a:avLst/>
          </a:prstGeom>
          <a:solidFill>
            <a:srgbClr val="F49D15"/>
          </a:solidFill>
        </p:spPr>
        <p:txBody>
          <a:bodyPr wrap="none">
            <a:spAutoFit/>
          </a:bodyPr>
          <a:lstStyle/>
          <a:p>
            <a:pPr defTabSz="1450940"/>
            <a:r>
              <a:rPr lang="en-US" b="1" dirty="0">
                <a:solidFill>
                  <a:schemeClr val="bg1"/>
                </a:solidFill>
                <a:ea typeface="Open Sans" pitchFamily="34" charset="0"/>
                <a:cs typeface="Open Sans" pitchFamily="34" charset="0"/>
              </a:rPr>
              <a:t>Total Semi-</a:t>
            </a:r>
            <a:r>
              <a:rPr lang="en-US" b="1" dirty="0" err="1">
                <a:solidFill>
                  <a:schemeClr val="bg1"/>
                </a:solidFill>
                <a:ea typeface="Open Sans" pitchFamily="34" charset="0"/>
                <a:cs typeface="Open Sans" pitchFamily="34" charset="0"/>
              </a:rPr>
              <a:t>illetrate</a:t>
            </a:r>
            <a:endParaRPr lang="en-US" b="1" dirty="0">
              <a:solidFill>
                <a:schemeClr val="bg1"/>
              </a:solidFill>
              <a:ea typeface="Open Sans" pitchFamily="34" charset="0"/>
              <a:cs typeface="Open Sans" pitchFamily="34" charset="0"/>
            </a:endParaRPr>
          </a:p>
        </p:txBody>
      </p:sp>
      <p:sp>
        <p:nvSpPr>
          <p:cNvPr id="149" name="Rectangle 148"/>
          <p:cNvSpPr/>
          <p:nvPr/>
        </p:nvSpPr>
        <p:spPr>
          <a:xfrm>
            <a:off x="8438908" y="3450241"/>
            <a:ext cx="671979" cy="369332"/>
          </a:xfrm>
          <a:prstGeom prst="rect">
            <a:avLst/>
          </a:prstGeom>
          <a:solidFill>
            <a:srgbClr val="96B357"/>
          </a:solidFill>
        </p:spPr>
        <p:txBody>
          <a:bodyPr wrap="none">
            <a:spAutoFit/>
          </a:bodyPr>
          <a:lstStyle/>
          <a:p>
            <a:pPr defTabSz="1450940"/>
            <a:r>
              <a:rPr lang="en-US" b="1" dirty="0">
                <a:solidFill>
                  <a:schemeClr val="bg1"/>
                </a:solidFill>
                <a:ea typeface="Open Sans" pitchFamily="34" charset="0"/>
                <a:cs typeface="Open Sans" pitchFamily="34" charset="0"/>
              </a:rPr>
              <a:t>Male</a:t>
            </a:r>
          </a:p>
        </p:txBody>
      </p:sp>
      <p:sp>
        <p:nvSpPr>
          <p:cNvPr id="151" name="Rectangle 150"/>
          <p:cNvSpPr/>
          <p:nvPr/>
        </p:nvSpPr>
        <p:spPr>
          <a:xfrm>
            <a:off x="8488861" y="4630168"/>
            <a:ext cx="875368" cy="369332"/>
          </a:xfrm>
          <a:prstGeom prst="rect">
            <a:avLst/>
          </a:prstGeom>
          <a:solidFill>
            <a:srgbClr val="2B81BB"/>
          </a:solidFill>
        </p:spPr>
        <p:txBody>
          <a:bodyPr wrap="none">
            <a:spAutoFit/>
          </a:bodyPr>
          <a:lstStyle/>
          <a:p>
            <a:pPr defTabSz="1450940"/>
            <a:r>
              <a:rPr lang="en-US" b="1" dirty="0">
                <a:solidFill>
                  <a:schemeClr val="bg1"/>
                </a:solidFill>
                <a:ea typeface="Open Sans" pitchFamily="34" charset="0"/>
                <a:cs typeface="Open Sans" pitchFamily="34" charset="0"/>
              </a:rPr>
              <a:t>Female</a:t>
            </a:r>
          </a:p>
        </p:txBody>
      </p:sp>
      <p:sp>
        <p:nvSpPr>
          <p:cNvPr id="100" name="TextBox 99"/>
          <p:cNvSpPr txBox="1"/>
          <p:nvPr/>
        </p:nvSpPr>
        <p:spPr>
          <a:xfrm>
            <a:off x="195242" y="270249"/>
            <a:ext cx="7204625" cy="461665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People who have been identified as Semi-illiterates</a:t>
            </a:r>
          </a:p>
        </p:txBody>
      </p:sp>
      <p:sp>
        <p:nvSpPr>
          <p:cNvPr id="95" name="Text Box 10">
            <a:extLst>
              <a:ext uri="{FF2B5EF4-FFF2-40B4-BE49-F238E27FC236}">
                <a16:creationId xmlns:a16="http://schemas.microsoft.com/office/drawing/2014/main" id="{A4B3EF2A-81DE-314A-988C-D5A1B18C63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597972" y="5966794"/>
            <a:ext cx="338097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Based on states from census of India</a:t>
            </a:r>
          </a:p>
        </p:txBody>
      </p:sp>
    </p:spTree>
    <p:extLst>
      <p:ext uri="{BB962C8B-B14F-4D97-AF65-F5344CB8AC3E}">
        <p14:creationId xmlns:p14="http://schemas.microsoft.com/office/powerpoint/2010/main" val="2828172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1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45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1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6500"/>
                            </p:stCondLst>
                            <p:childTnLst>
                              <p:par>
                                <p:cTn id="3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/>
          <p:cNvSpPr/>
          <p:nvPr/>
        </p:nvSpPr>
        <p:spPr bwMode="auto">
          <a:xfrm>
            <a:off x="0" y="1303020"/>
            <a:ext cx="12192000" cy="5097780"/>
          </a:xfrm>
          <a:prstGeom prst="rect">
            <a:avLst/>
          </a:prstGeom>
          <a:solidFill>
            <a:schemeClr val="tx1">
              <a:alpha val="75000"/>
            </a:schemeClr>
          </a:solidFill>
          <a:ln w="6350">
            <a:solidFill>
              <a:schemeClr val="tx1"/>
            </a:solidFill>
            <a:round/>
            <a:headEnd/>
            <a:tailEnd/>
          </a:ln>
        </p:spPr>
        <p:txBody>
          <a:bodyPr vert="horz" wrap="none" lIns="121920" tIns="60960" rIns="121920" bIns="6096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en-US" sz="1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95242" y="270249"/>
            <a:ext cx="4738569" cy="461665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Money Lost due to financial illiteracy</a:t>
            </a: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A368ED09-58B5-184F-89CE-27CA40137A5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02819338"/>
              </p:ext>
            </p:extLst>
          </p:nvPr>
        </p:nvGraphicFramePr>
        <p:xfrm>
          <a:off x="2032000" y="1303019"/>
          <a:ext cx="8128000" cy="50977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6165739C-ED3F-3748-A96F-DB384F8F9080}"/>
              </a:ext>
            </a:extLst>
          </p:cNvPr>
          <p:cNvSpPr txBox="1"/>
          <p:nvPr/>
        </p:nvSpPr>
        <p:spPr>
          <a:xfrm>
            <a:off x="3599543" y="1915885"/>
            <a:ext cx="758541" cy="369332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tx1"/>
            </a:outerShdw>
          </a:effectLst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57150" prstMaterial="dkEdge">
              <a:bevelT w="38100" h="38100" prst="angle"/>
            </a:sp3d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58.8%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05B40BD-5C0D-954C-9C62-018DBCCA3D91}"/>
              </a:ext>
            </a:extLst>
          </p:cNvPr>
          <p:cNvSpPr/>
          <p:nvPr/>
        </p:nvSpPr>
        <p:spPr>
          <a:xfrm>
            <a:off x="5176494" y="4652220"/>
            <a:ext cx="881973" cy="369332"/>
          </a:xfrm>
          <a:prstGeom prst="rect">
            <a:avLst/>
          </a:prstGeom>
        </p:spPr>
        <p:txBody>
          <a:bodyPr wrap="none">
            <a:spAutoFit/>
            <a:scene3d>
              <a:camera prst="orthographicFront"/>
              <a:lightRig rig="threePt" dir="t"/>
            </a:scene3d>
            <a:sp3d extrusionH="57150">
              <a:bevelT w="38100" h="38100" prst="angle"/>
            </a:sp3d>
          </a:bodyPr>
          <a:lstStyle/>
          <a:p>
            <a:r>
              <a:rPr lang="en-US" b="1" dirty="0">
                <a:solidFill>
                  <a:srgbClr val="ED7D31"/>
                </a:solidFill>
                <a:effectLst>
                  <a:outerShdw blurRad="50800" dist="50800" dir="5400000" algn="ctr" rotWithShape="0">
                    <a:schemeClr val="tx1"/>
                  </a:outerShdw>
                </a:effectLst>
              </a:rPr>
              <a:t>10.12%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A47ABD3-C77F-5B4D-8205-B8C382A5E50A}"/>
              </a:ext>
            </a:extLst>
          </p:cNvPr>
          <p:cNvSpPr/>
          <p:nvPr/>
        </p:nvSpPr>
        <p:spPr>
          <a:xfrm>
            <a:off x="6786274" y="4652220"/>
            <a:ext cx="8819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accent4">
                    <a:lumMod val="75000"/>
                  </a:schemeClr>
                </a:solidFill>
                <a:effectLst>
                  <a:outerShdw blurRad="50800" dist="50800" dir="5400000" algn="ctr" rotWithShape="0">
                    <a:schemeClr val="tx1"/>
                  </a:outerShdw>
                </a:effectLst>
              </a:rPr>
              <a:t>11.63%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2B63BD-CDB4-DD4C-9182-52E0070037C0}"/>
              </a:ext>
            </a:extLst>
          </p:cNvPr>
          <p:cNvSpPr/>
          <p:nvPr/>
        </p:nvSpPr>
        <p:spPr>
          <a:xfrm>
            <a:off x="8334791" y="4836886"/>
            <a:ext cx="8819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  <a:effectLst>
                  <a:outerShdw blurRad="50800" dist="50800" dir="5400000" algn="ctr" rotWithShape="0">
                    <a:schemeClr val="tx1"/>
                  </a:outerShdw>
                </a:effectLst>
              </a:rPr>
              <a:t>10.12%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7EC9648-E601-B948-BF76-2F7FBAD9EE51}"/>
              </a:ext>
            </a:extLst>
          </p:cNvPr>
          <p:cNvSpPr/>
          <p:nvPr/>
        </p:nvSpPr>
        <p:spPr>
          <a:xfrm>
            <a:off x="6383768" y="6444091"/>
            <a:ext cx="54623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Based on states from Financial educators council of India</a:t>
            </a:r>
          </a:p>
        </p:txBody>
      </p:sp>
    </p:spTree>
    <p:extLst>
      <p:ext uri="{BB962C8B-B14F-4D97-AF65-F5344CB8AC3E}">
        <p14:creationId xmlns:p14="http://schemas.microsoft.com/office/powerpoint/2010/main" val="1310449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Box 37"/>
          <p:cNvSpPr txBox="1"/>
          <p:nvPr/>
        </p:nvSpPr>
        <p:spPr>
          <a:xfrm>
            <a:off x="0" y="353554"/>
            <a:ext cx="7627958" cy="461665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Common problem faced by semi-illiterates in banks: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359EFB0-BAD7-BA4D-A5C3-B719D2E3CC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202" y="1419759"/>
            <a:ext cx="3651726" cy="21863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2B16EFC-E552-E04B-BEEA-67928BB6B8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8325" y="1419759"/>
            <a:ext cx="3651726" cy="218631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2141EB2-A218-4B4F-98FC-B56EB74C77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31449" y="1419759"/>
            <a:ext cx="3575349" cy="218631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7C4B180-B55B-C249-BC4F-125985E584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64475" y="3897182"/>
            <a:ext cx="3651726" cy="214559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5C654FE-0E08-6548-A5E7-39BA7B57F50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75799" y="3856469"/>
            <a:ext cx="3651726" cy="2186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131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 bwMode="auto">
          <a:xfrm>
            <a:off x="0" y="1303020"/>
            <a:ext cx="12192000" cy="5097780"/>
          </a:xfrm>
          <a:prstGeom prst="rect">
            <a:avLst/>
          </a:prstGeom>
          <a:solidFill>
            <a:schemeClr val="tx1">
              <a:alpha val="75000"/>
            </a:schemeClr>
          </a:solidFill>
          <a:ln w="6350">
            <a:solidFill>
              <a:schemeClr val="tx1"/>
            </a:solidFill>
            <a:round/>
            <a:headEnd/>
            <a:tailEnd/>
          </a:ln>
        </p:spPr>
        <p:txBody>
          <a:bodyPr vert="horz" wrap="none" lIns="121920" tIns="60960" rIns="121920" bIns="6096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en-US" sz="1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95242" y="270249"/>
            <a:ext cx="4725101" cy="461665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Problems due to Financial illiteracy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51B7A2E-03D9-9646-A2E1-D3079FC47D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7336" y="1799212"/>
            <a:ext cx="3500548" cy="204927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6C849E2-AAB3-374E-B703-955C569768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680" y="2823851"/>
            <a:ext cx="3500545" cy="204927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24B1B36-8E89-774B-BDD3-73E471AB01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7336" y="4114242"/>
            <a:ext cx="3500545" cy="204927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ECE1F6E-1FDE-0C48-8F2A-B5FCD8CE67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44776" y="2823851"/>
            <a:ext cx="3500545" cy="2049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6214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 bwMode="auto">
          <a:xfrm>
            <a:off x="0" y="1303020"/>
            <a:ext cx="12192000" cy="5097780"/>
          </a:xfrm>
          <a:prstGeom prst="rect">
            <a:avLst/>
          </a:prstGeom>
          <a:solidFill>
            <a:schemeClr val="tx1">
              <a:alpha val="75000"/>
            </a:schemeClr>
          </a:solidFill>
          <a:ln w="6350">
            <a:solidFill>
              <a:schemeClr val="tx1"/>
            </a:solidFill>
            <a:round/>
            <a:headEnd/>
            <a:tailEnd/>
          </a:ln>
        </p:spPr>
        <p:txBody>
          <a:bodyPr vert="horz" wrap="none" lIns="121920" tIns="60960" rIns="121920" bIns="6096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en-US" sz="1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95242" y="270249"/>
            <a:ext cx="3810701" cy="461665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Our Approach to solution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685047E5-D70B-A14A-A8AE-80C658503436}"/>
                  </a:ext>
                </a:extLst>
              </p14:cNvPr>
              <p14:cNvContentPartPr/>
              <p14:nvPr/>
            </p14:nvContentPartPr>
            <p14:xfrm>
              <a:off x="2730890" y="3285720"/>
              <a:ext cx="534240" cy="14328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685047E5-D70B-A14A-A8AE-80C65850343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94890" y="3250080"/>
                <a:ext cx="605880" cy="214920"/>
              </a:xfrm>
              <a:prstGeom prst="rect">
                <a:avLst/>
              </a:prstGeom>
            </p:spPr>
          </p:pic>
        </mc:Fallback>
      </mc:AlternateContent>
      <p:sp>
        <p:nvSpPr>
          <p:cNvPr id="15" name="TextBox 14">
            <a:extLst>
              <a:ext uri="{FF2B5EF4-FFF2-40B4-BE49-F238E27FC236}">
                <a16:creationId xmlns:a16="http://schemas.microsoft.com/office/drawing/2014/main" id="{58D7723F-E36E-DA44-9D88-C508CE78A5A9}"/>
              </a:ext>
            </a:extLst>
          </p:cNvPr>
          <p:cNvSpPr txBox="1"/>
          <p:nvPr/>
        </p:nvSpPr>
        <p:spPr>
          <a:xfrm>
            <a:off x="2538674" y="3203725"/>
            <a:ext cx="918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hi-IN" dirty="0"/>
              <a:t>पैसे</a:t>
            </a:r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191D55EF-C733-204F-87AC-C6FB1EC63A3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9630"/>
          <a:stretch/>
        </p:blipFill>
        <p:spPr>
          <a:xfrm>
            <a:off x="4354884" y="2694142"/>
            <a:ext cx="3482232" cy="231553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4FF46E5-9E90-F749-84EF-C730460B053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7381"/>
          <a:stretch/>
        </p:blipFill>
        <p:spPr>
          <a:xfrm>
            <a:off x="433860" y="2694142"/>
            <a:ext cx="3482232" cy="231553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ED52F79-A7F9-554D-8EA5-62DB31BFC1B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13291"/>
          <a:stretch/>
        </p:blipFill>
        <p:spPr>
          <a:xfrm>
            <a:off x="8275908" y="2694142"/>
            <a:ext cx="3482232" cy="2322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092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 bwMode="auto">
          <a:xfrm>
            <a:off x="21219" y="1303020"/>
            <a:ext cx="12192000" cy="5097780"/>
          </a:xfrm>
          <a:prstGeom prst="rect">
            <a:avLst/>
          </a:prstGeom>
          <a:solidFill>
            <a:schemeClr val="tx1">
              <a:alpha val="75000"/>
            </a:schemeClr>
          </a:solidFill>
          <a:ln w="6350">
            <a:solidFill>
              <a:schemeClr val="tx1"/>
            </a:solidFill>
            <a:round/>
            <a:headEnd/>
            <a:tailEnd/>
          </a:ln>
        </p:spPr>
        <p:txBody>
          <a:bodyPr vert="horz" wrap="none" lIns="121920" tIns="60960" rIns="121920" bIns="60960" numCol="1" rtlCol="0" anchor="ctr" anchorCtr="1" compatLnSpc="1">
            <a:prstTxWarp prst="textNoShape">
              <a:avLst/>
            </a:prstTxWarp>
          </a:bodyPr>
          <a:lstStyle/>
          <a:p>
            <a:pPr algn="ctr"/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95242" y="270249"/>
            <a:ext cx="3810701" cy="461665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Workflow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1FE8FCB0-58AA-4044-AFA3-99FF0BBDF94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73062578"/>
              </p:ext>
            </p:extLst>
          </p:nvPr>
        </p:nvGraphicFramePr>
        <p:xfrm>
          <a:off x="844951" y="1303020"/>
          <a:ext cx="10544537" cy="50977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F64C30B6-0BD3-AF4A-8598-F8BC4D66C4A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95423" y="3055094"/>
            <a:ext cx="1228020" cy="141082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B1CBB21-45AD-704F-9082-AC5083A30F1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77923" y="3237900"/>
            <a:ext cx="1228020" cy="122802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FC95BCE-6654-2849-87BD-D3B82442A6A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60423" y="3237900"/>
            <a:ext cx="1228020" cy="122802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78A071F-EDF3-0847-A5AB-B007A252115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403559" y="3237900"/>
            <a:ext cx="1228020" cy="122802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C6FDA29-54E8-604D-AE71-E44BA37C279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204524" y="3237901"/>
            <a:ext cx="1228020" cy="122801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D9EBA9B-BC84-EE42-B029-DCB07030564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005489" y="3237901"/>
            <a:ext cx="1228020" cy="122801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8A8B2ED-908D-AE4B-A7A1-4A25B13B1242}"/>
              </a:ext>
            </a:extLst>
          </p:cNvPr>
          <p:cNvSpPr txBox="1"/>
          <p:nvPr/>
        </p:nvSpPr>
        <p:spPr>
          <a:xfrm>
            <a:off x="1351990" y="4465920"/>
            <a:ext cx="514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Input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9296AD9-D231-5745-834F-B66CF18B3E1F}"/>
              </a:ext>
            </a:extLst>
          </p:cNvPr>
          <p:cNvSpPr txBox="1"/>
          <p:nvPr/>
        </p:nvSpPr>
        <p:spPr>
          <a:xfrm>
            <a:off x="2674736" y="4465920"/>
            <a:ext cx="15292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Information Encoding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843162F-0EA0-F040-861A-76476C3B7447}"/>
              </a:ext>
            </a:extLst>
          </p:cNvPr>
          <p:cNvSpPr txBox="1"/>
          <p:nvPr/>
        </p:nvSpPr>
        <p:spPr>
          <a:xfrm>
            <a:off x="4483495" y="4465920"/>
            <a:ext cx="14609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Multistep Reasoning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69C487E-AA97-8940-BB13-3D99A5E13EC4}"/>
              </a:ext>
            </a:extLst>
          </p:cNvPr>
          <p:cNvSpPr txBox="1"/>
          <p:nvPr/>
        </p:nvSpPr>
        <p:spPr>
          <a:xfrm>
            <a:off x="6228620" y="4475587"/>
            <a:ext cx="162557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Authentication Process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D4AFA8F-40BB-234E-95E2-8B69C10EDC70}"/>
              </a:ext>
            </a:extLst>
          </p:cNvPr>
          <p:cNvSpPr txBox="1"/>
          <p:nvPr/>
        </p:nvSpPr>
        <p:spPr>
          <a:xfrm>
            <a:off x="8094105" y="4475587"/>
            <a:ext cx="14488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Request Acceptance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CE25533-AAC2-EB4E-A74F-109450CAB820}"/>
              </a:ext>
            </a:extLst>
          </p:cNvPr>
          <p:cNvSpPr txBox="1"/>
          <p:nvPr/>
        </p:nvSpPr>
        <p:spPr>
          <a:xfrm>
            <a:off x="10306217" y="4475587"/>
            <a:ext cx="6303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Output</a:t>
            </a:r>
          </a:p>
        </p:txBody>
      </p:sp>
    </p:spTree>
    <p:extLst>
      <p:ext uri="{BB962C8B-B14F-4D97-AF65-F5344CB8AC3E}">
        <p14:creationId xmlns:p14="http://schemas.microsoft.com/office/powerpoint/2010/main" val="2526519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 bwMode="auto">
          <a:xfrm>
            <a:off x="0" y="1303020"/>
            <a:ext cx="12192000" cy="5097780"/>
          </a:xfrm>
          <a:prstGeom prst="rect">
            <a:avLst/>
          </a:prstGeom>
          <a:solidFill>
            <a:schemeClr val="tx1">
              <a:alpha val="75000"/>
            </a:schemeClr>
          </a:solidFill>
          <a:ln w="6350">
            <a:solidFill>
              <a:schemeClr val="tx1"/>
            </a:solidFill>
            <a:round/>
            <a:headEnd/>
            <a:tailEnd/>
          </a:ln>
        </p:spPr>
        <p:txBody>
          <a:bodyPr vert="horz" wrap="none" lIns="121920" tIns="60960" rIns="121920" bIns="60960" numCol="1" rtlCol="0" anchor="ctr" anchorCtr="1" compatLnSpc="1">
            <a:prstTxWarp prst="textNoShape">
              <a:avLst/>
            </a:prstTxWarp>
          </a:bodyPr>
          <a:lstStyle/>
          <a:p>
            <a:pPr algn="ctr"/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95242" y="270249"/>
            <a:ext cx="3810701" cy="461665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Implementation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0486AD1-DD01-E141-97A6-E8CB8B518F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9580" y="1320280"/>
            <a:ext cx="7076881" cy="508052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EC5697F-CED2-5847-A7BB-FC4949D82F20}"/>
              </a:ext>
            </a:extLst>
          </p:cNvPr>
          <p:cNvSpPr txBox="1"/>
          <p:nvPr/>
        </p:nvSpPr>
        <p:spPr>
          <a:xfrm>
            <a:off x="4606724" y="2639028"/>
            <a:ext cx="4271058" cy="1030147"/>
          </a:xfrm>
          <a:prstGeom prst="rect">
            <a:avLst/>
          </a:prstGeom>
          <a:noFill/>
          <a:ln>
            <a:solidFill>
              <a:schemeClr val="tx1">
                <a:alpha val="99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5C78E8-9E9B-4A42-A588-9A922B1CEF55}"/>
              </a:ext>
            </a:extLst>
          </p:cNvPr>
          <p:cNvSpPr txBox="1"/>
          <p:nvPr/>
        </p:nvSpPr>
        <p:spPr>
          <a:xfrm>
            <a:off x="276901" y="2211822"/>
            <a:ext cx="22686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Azure Cognitive Service Face API</a:t>
            </a:r>
          </a:p>
        </p:txBody>
      </p:sp>
    </p:spTree>
    <p:extLst>
      <p:ext uri="{BB962C8B-B14F-4D97-AF65-F5344CB8AC3E}">
        <p14:creationId xmlns:p14="http://schemas.microsoft.com/office/powerpoint/2010/main" val="2705051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 bwMode="auto">
          <a:xfrm>
            <a:off x="0" y="1303020"/>
            <a:ext cx="12192000" cy="5097780"/>
          </a:xfrm>
          <a:prstGeom prst="rect">
            <a:avLst/>
          </a:prstGeom>
          <a:solidFill>
            <a:schemeClr val="tx1">
              <a:alpha val="75000"/>
            </a:schemeClr>
          </a:solidFill>
          <a:ln w="6350">
            <a:solidFill>
              <a:schemeClr val="tx1"/>
            </a:solidFill>
            <a:round/>
            <a:headEnd/>
            <a:tailEnd/>
          </a:ln>
        </p:spPr>
        <p:txBody>
          <a:bodyPr vert="horz" wrap="none" lIns="121920" tIns="60960" rIns="121920" bIns="60960" numCol="1" rtlCol="0" anchor="ctr" anchorCtr="1" compatLnSpc="1">
            <a:prstTxWarp prst="textNoShape">
              <a:avLst/>
            </a:prstTxWarp>
          </a:bodyPr>
          <a:lstStyle/>
          <a:p>
            <a:pPr algn="ctr"/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95242" y="270249"/>
            <a:ext cx="3810701" cy="461665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Cont.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E6FABA8-869F-AD46-B993-5BCE270E91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8676" y="1303020"/>
            <a:ext cx="7576575" cy="509749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8A53AFF-7F50-FF47-86FE-042028694220}"/>
              </a:ext>
            </a:extLst>
          </p:cNvPr>
          <p:cNvSpPr txBox="1"/>
          <p:nvPr/>
        </p:nvSpPr>
        <p:spPr>
          <a:xfrm>
            <a:off x="4327947" y="2812648"/>
            <a:ext cx="5405377" cy="168990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8EA41B-2F91-E543-82DD-3514EA05C186}"/>
              </a:ext>
            </a:extLst>
          </p:cNvPr>
          <p:cNvSpPr txBox="1"/>
          <p:nvPr/>
        </p:nvSpPr>
        <p:spPr>
          <a:xfrm>
            <a:off x="195242" y="2062937"/>
            <a:ext cx="19923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Cognitive service Speech recognition</a:t>
            </a:r>
          </a:p>
        </p:txBody>
      </p:sp>
    </p:spTree>
    <p:extLst>
      <p:ext uri="{BB962C8B-B14F-4D97-AF65-F5344CB8AC3E}">
        <p14:creationId xmlns:p14="http://schemas.microsoft.com/office/powerpoint/2010/main" val="3099239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17624</TotalTime>
  <Words>123</Words>
  <Application>Microsoft Macintosh PowerPoint</Application>
  <PresentationFormat>Widescreen</PresentationFormat>
  <Paragraphs>42</Paragraphs>
  <Slides>13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Apple Chancery</vt:lpstr>
      <vt:lpstr>Arial</vt:lpstr>
      <vt:lpstr>Calibri</vt:lpstr>
      <vt:lpstr>Calibri Light</vt:lpstr>
      <vt:lpstr>Lato</vt:lpstr>
      <vt:lpstr>Monotype Corsiva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SageFox</Company>
  <LinksUpToDate>false</LinksUpToDate>
  <SharedDoc>false</SharedDoc>
  <HyperlinkBase>http://sage-fox.com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creator>james sager;sage-fox.com</dc:creator>
  <cp:lastModifiedBy>djjoshua1991@gmail.com</cp:lastModifiedBy>
  <cp:revision>5767</cp:revision>
  <dcterms:created xsi:type="dcterms:W3CDTF">2015-12-31T02:20:12Z</dcterms:created>
  <dcterms:modified xsi:type="dcterms:W3CDTF">2019-12-22T05:05:12Z</dcterms:modified>
</cp:coreProperties>
</file>